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75" r:id="rId3"/>
    <p:sldMasterId id="2147483682" r:id="rId4"/>
    <p:sldMasterId id="2147483691" r:id="rId5"/>
    <p:sldMasterId id="2147483700" r:id="rId6"/>
    <p:sldMasterId id="2147483708" r:id="rId7"/>
    <p:sldMasterId id="2147483716" r:id="rId8"/>
    <p:sldMasterId id="2147483724" r:id="rId9"/>
    <p:sldMasterId id="2147483743" r:id="rId10"/>
  </p:sldMasterIdLst>
  <p:notesMasterIdLst>
    <p:notesMasterId r:id="rId17"/>
  </p:notesMasterIdLst>
  <p:handoutMasterIdLst>
    <p:handoutMasterId r:id="rId18"/>
  </p:handoutMasterIdLst>
  <p:sldIdLst>
    <p:sldId id="971" r:id="rId11"/>
    <p:sldId id="1150" r:id="rId12"/>
    <p:sldId id="1306" r:id="rId13"/>
    <p:sldId id="1308" r:id="rId14"/>
    <p:sldId id="1309" r:id="rId15"/>
    <p:sldId id="130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2E2E6CCE-E3F1-5848-A5B2-BE6475788D0F}">
          <p14:sldIdLst>
            <p14:sldId id="971"/>
          </p14:sldIdLst>
        </p14:section>
        <p14:section name="Team " id="{A6313EE8-CA94-2A41-B39A-31C8D9DFB580}">
          <p14:sldIdLst>
            <p14:sldId id="1150"/>
          </p14:sldIdLst>
        </p14:section>
        <p14:section name="Device" id="{F721AB3E-BF9D-0C4F-A471-01BB743E5C3E}">
          <p14:sldIdLst>
            <p14:sldId id="1306"/>
          </p14:sldIdLst>
        </p14:section>
        <p14:section name="Home" id="{4F135023-25F3-7149-975E-A2A4A756E6B1}">
          <p14:sldIdLst>
            <p14:sldId id="1308"/>
            <p14:sldId id="1309"/>
          </p14:sldIdLst>
        </p14:section>
        <p14:section name="Appendix" id="{2F00D923-6CD3-1341-AF75-6B8FB8C6B36C}">
          <p14:sldIdLst>
            <p14:sldId id="1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fraz, Mariam" initials="SM [7]" lastIdx="1" clrIdx="6">
    <p:extLst>
      <p:ext uri="{19B8F6BF-5375-455C-9EA6-DF929625EA0E}">
        <p15:presenceInfo xmlns:p15="http://schemas.microsoft.com/office/powerpoint/2012/main" userId="" providerId=""/>
      </p:ext>
    </p:extLst>
  </p:cmAuthor>
  <p:cmAuthor id="1" name="Sarfraz, Mariam" initials="SM" lastIdx="1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Sarfraz, Mariam" initials="SM [2]" lastIdx="1" clrIdx="1">
    <p:extLst>
      <p:ext uri="{19B8F6BF-5375-455C-9EA6-DF929625EA0E}">
        <p15:presenceInfo xmlns:p15="http://schemas.microsoft.com/office/powerpoint/2012/main" userId="" providerId=""/>
      </p:ext>
    </p:extLst>
  </p:cmAuthor>
  <p:cmAuthor id="3" name="Sarfraz, Mariam" initials="SM [3]" lastIdx="1" clrIdx="2">
    <p:extLst>
      <p:ext uri="{19B8F6BF-5375-455C-9EA6-DF929625EA0E}">
        <p15:presenceInfo xmlns:p15="http://schemas.microsoft.com/office/powerpoint/2012/main" userId="" providerId=""/>
      </p:ext>
    </p:extLst>
  </p:cmAuthor>
  <p:cmAuthor id="4" name="Sarfraz, Mariam" initials="SM [4]" lastIdx="1" clrIdx="3">
    <p:extLst>
      <p:ext uri="{19B8F6BF-5375-455C-9EA6-DF929625EA0E}">
        <p15:presenceInfo xmlns:p15="http://schemas.microsoft.com/office/powerpoint/2012/main" userId="" providerId=""/>
      </p:ext>
    </p:extLst>
  </p:cmAuthor>
  <p:cmAuthor id="5" name="Sarfraz, Mariam" initials="SM [5]" lastIdx="1" clrIdx="4">
    <p:extLst>
      <p:ext uri="{19B8F6BF-5375-455C-9EA6-DF929625EA0E}">
        <p15:presenceInfo xmlns:p15="http://schemas.microsoft.com/office/powerpoint/2012/main" userId="" providerId=""/>
      </p:ext>
    </p:extLst>
  </p:cmAuthor>
  <p:cmAuthor id="6" name="Sarfraz, Mariam" initials="SM [6]" lastIdx="1" clrIdx="5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2E9BBD"/>
    <a:srgbClr val="B5C6E7"/>
    <a:srgbClr val="44546A"/>
    <a:srgbClr val="5A9BD5"/>
    <a:srgbClr val="F38405"/>
    <a:srgbClr val="98CDFF"/>
    <a:srgbClr val="DAFDFF"/>
    <a:srgbClr val="BAD4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9" autoAdjust="0"/>
    <p:restoredTop sz="96741" autoAdjust="0"/>
  </p:normalViewPr>
  <p:slideViewPr>
    <p:cSldViewPr snapToGrid="0" snapToObjects="1">
      <p:cViewPr>
        <p:scale>
          <a:sx n="115" d="100"/>
          <a:sy n="115" d="100"/>
        </p:scale>
        <p:origin x="144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64267485623407"/>
          <c:y val="0.00529715344930048"/>
          <c:w val="0.433277493441417"/>
          <c:h val="0.601315637510271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explosion val="7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Blatt1!$A$2:$A$5</c:f>
              <c:strCache>
                <c:ptCount val="3"/>
                <c:pt idx="0">
                  <c:v>Therapies</c:v>
                </c:pt>
                <c:pt idx="1">
                  <c:v>Equipment</c:v>
                </c:pt>
                <c:pt idx="2">
                  <c:v>Products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26.54</c:v>
                </c:pt>
                <c:pt idx="1">
                  <c:v>30.22</c:v>
                </c:pt>
                <c:pt idx="2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9953512811716"/>
          <c:y val="0.0692214188901864"/>
          <c:w val="0.246227140610672"/>
          <c:h val="0.200131156652107"/>
        </c:manualLayout>
      </c:layout>
      <c:overlay val="0"/>
      <c:txPr>
        <a:bodyPr/>
        <a:lstStyle/>
        <a:p>
          <a:pPr>
            <a:defRPr sz="900">
              <a:latin typeface="Baskerville" charset="0"/>
              <a:ea typeface="Baskerville" charset="0"/>
              <a:cs typeface="Baskerville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02-12T19:59:21.153" idx="1">
    <p:pos x="2859" y="1644"/>
    <p:text>pls use baskerville as the font 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2-12T20:04:06.612" idx="1">
    <p:pos x="10" y="10"/>
    <p:text>this pie chart is very vague and i don't understand it at all... also the slide is too worthy. less words more figures and graphs!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2T19:52:29.434" idx="1">
    <p:pos x="2124" y="807"/>
    <p:text>there should be two arrows, not one arrow going both ways. arrow for feedback and data should be separate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2-12T20:05:19.009" idx="1">
    <p:pos x="5008" y="660"/>
    <p:text>tooo worthy. pls add the market segmentation. it has lots of marks. less words more figures pls. and pls use bullet points instead of paragraphs </p:text>
    <p:extLst>
      <p:ext uri="{C676402C-5697-4E1C-873F-D02D1690AC5C}">
        <p15:threadingInfo xmlns:p15="http://schemas.microsoft.com/office/powerpoint/2012/main" timeZoneBias="0"/>
      </p:ext>
    </p:extLst>
  </p:cm>
  <p:cm authorId="7" dt="2018-02-12T20:06:13.084" idx="1">
    <p:pos x="10" y="10"/>
    <p:text>headings should be highlighted at least </p:text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6C24-01CE-AD46-81E5-5ED93D62BF62}" type="datetimeFigureOut">
              <a:rPr lang="de-DE" smtClean="0"/>
              <a:t>12.02.18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A3E2-4B8E-6341-9FCF-8E1D045B94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82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7897E-54AE-E543-8FD1-5BD7D5986174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9C08F-8A9F-B94A-895F-2A23E4A2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C08F-8A9F-B94A-895F-2A23E4A2B8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2.bin"/><Relationship Id="rId6" Type="http://schemas.openxmlformats.org/officeDocument/2006/relationships/image" Target="NULL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3.bin"/><Relationship Id="rId6" Type="http://schemas.openxmlformats.org/officeDocument/2006/relationships/image" Target="NULL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4.bin"/><Relationship Id="rId6" Type="http://schemas.openxmlformats.org/officeDocument/2006/relationships/image" Target="NULL"/><Relationship Id="rId1" Type="http://schemas.openxmlformats.org/officeDocument/2006/relationships/vmlDrawing" Target="../drawings/vmlDrawing4.vml"/><Relationship Id="rId2" Type="http://schemas.openxmlformats.org/officeDocument/2006/relationships/tags" Target="../tags/tag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5.bin"/><Relationship Id="rId6" Type="http://schemas.openxmlformats.org/officeDocument/2006/relationships/image" Target="NULL"/><Relationship Id="rId1" Type="http://schemas.openxmlformats.org/officeDocument/2006/relationships/vmlDrawing" Target="../drawings/vmlDrawing5.vml"/><Relationship Id="rId2" Type="http://schemas.openxmlformats.org/officeDocument/2006/relationships/tags" Target="../tags/tag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6.bin"/><Relationship Id="rId5" Type="http://schemas.openxmlformats.org/officeDocument/2006/relationships/image" Target="NULL"/><Relationship Id="rId1" Type="http://schemas.openxmlformats.org/officeDocument/2006/relationships/vmlDrawing" Target="../drawings/vmlDrawing6.vml"/><Relationship Id="rId2" Type="http://schemas.openxmlformats.org/officeDocument/2006/relationships/tags" Target="../tags/tag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Master" Target="../slideMasters/slideMaster3.xml"/><Relationship Id="rId5" Type="http://schemas.openxmlformats.org/officeDocument/2006/relationships/oleObject" Target="../embeddings/oleObject8.bin"/><Relationship Id="rId6" Type="http://schemas.openxmlformats.org/officeDocument/2006/relationships/image" Target="NULL"/><Relationship Id="rId1" Type="http://schemas.openxmlformats.org/officeDocument/2006/relationships/vmlDrawing" Target="../drawings/vmlDrawing8.vml"/><Relationship Id="rId2" Type="http://schemas.openxmlformats.org/officeDocument/2006/relationships/tags" Target="../tags/tag1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Master" Target="../slideMasters/slideMaster3.xml"/><Relationship Id="rId5" Type="http://schemas.openxmlformats.org/officeDocument/2006/relationships/oleObject" Target="../embeddings/oleObject9.bin"/><Relationship Id="rId6" Type="http://schemas.openxmlformats.org/officeDocument/2006/relationships/image" Target="NULL"/><Relationship Id="rId1" Type="http://schemas.openxmlformats.org/officeDocument/2006/relationships/vmlDrawing" Target="../drawings/vmlDrawing9.vml"/><Relationship Id="rId2" Type="http://schemas.openxmlformats.org/officeDocument/2006/relationships/tags" Target="../tags/tag1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Master" Target="../slideMasters/slideMaster3.xml"/><Relationship Id="rId5" Type="http://schemas.openxmlformats.org/officeDocument/2006/relationships/oleObject" Target="../embeddings/oleObject10.bin"/><Relationship Id="rId6" Type="http://schemas.openxmlformats.org/officeDocument/2006/relationships/image" Target="NULL"/><Relationship Id="rId1" Type="http://schemas.openxmlformats.org/officeDocument/2006/relationships/vmlDrawing" Target="../drawings/vmlDrawing10.vml"/><Relationship Id="rId2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Master" Target="../slideMasters/slideMaster3.xml"/><Relationship Id="rId5" Type="http://schemas.openxmlformats.org/officeDocument/2006/relationships/oleObject" Target="../embeddings/oleObject11.bin"/><Relationship Id="rId6" Type="http://schemas.openxmlformats.org/officeDocument/2006/relationships/image" Target="NULL"/><Relationship Id="rId1" Type="http://schemas.openxmlformats.org/officeDocument/2006/relationships/vmlDrawing" Target="../drawings/vmlDrawing11.vml"/><Relationship Id="rId2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oleObject" Target="../embeddings/oleObject12.bin"/><Relationship Id="rId5" Type="http://schemas.openxmlformats.org/officeDocument/2006/relationships/image" Target="NULL"/><Relationship Id="rId1" Type="http://schemas.openxmlformats.org/officeDocument/2006/relationships/vmlDrawing" Target="../drawings/vmlDrawing12.vml"/><Relationship Id="rId2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Master" Target="../slideMasters/slideMaster4.xml"/><Relationship Id="rId5" Type="http://schemas.openxmlformats.org/officeDocument/2006/relationships/oleObject" Target="../embeddings/oleObject14.bin"/><Relationship Id="rId6" Type="http://schemas.openxmlformats.org/officeDocument/2006/relationships/image" Target="NULL"/><Relationship Id="rId1" Type="http://schemas.openxmlformats.org/officeDocument/2006/relationships/vmlDrawing" Target="../drawings/vmlDrawing14.vml"/><Relationship Id="rId2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Master" Target="../slideMasters/slideMaster4.xml"/><Relationship Id="rId5" Type="http://schemas.openxmlformats.org/officeDocument/2006/relationships/oleObject" Target="../embeddings/oleObject15.bin"/><Relationship Id="rId6" Type="http://schemas.openxmlformats.org/officeDocument/2006/relationships/image" Target="NULL"/><Relationship Id="rId1" Type="http://schemas.openxmlformats.org/officeDocument/2006/relationships/vmlDrawing" Target="../drawings/vmlDrawing15.vml"/><Relationship Id="rId2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Master" Target="../slideMasters/slideMaster4.xml"/><Relationship Id="rId5" Type="http://schemas.openxmlformats.org/officeDocument/2006/relationships/oleObject" Target="../embeddings/oleObject16.bin"/><Relationship Id="rId6" Type="http://schemas.openxmlformats.org/officeDocument/2006/relationships/image" Target="NULL"/><Relationship Id="rId1" Type="http://schemas.openxmlformats.org/officeDocument/2006/relationships/vmlDrawing" Target="../drawings/vmlDrawing16.vml"/><Relationship Id="rId2" Type="http://schemas.openxmlformats.org/officeDocument/2006/relationships/tags" Target="../tags/tag2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Master" Target="../slideMasters/slideMaster4.xml"/><Relationship Id="rId5" Type="http://schemas.openxmlformats.org/officeDocument/2006/relationships/oleObject" Target="../embeddings/oleObject17.bin"/><Relationship Id="rId6" Type="http://schemas.openxmlformats.org/officeDocument/2006/relationships/image" Target="NULL"/><Relationship Id="rId1" Type="http://schemas.openxmlformats.org/officeDocument/2006/relationships/vmlDrawing" Target="../drawings/vmlDrawing17.vml"/><Relationship Id="rId2" Type="http://schemas.openxmlformats.org/officeDocument/2006/relationships/tags" Target="../tags/tag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8.bin"/><Relationship Id="rId5" Type="http://schemas.openxmlformats.org/officeDocument/2006/relationships/image" Target="NULL"/><Relationship Id="rId1" Type="http://schemas.openxmlformats.org/officeDocument/2006/relationships/vmlDrawing" Target="../drawings/vmlDrawing18.vml"/><Relationship Id="rId2" Type="http://schemas.openxmlformats.org/officeDocument/2006/relationships/tags" Target="../tags/tag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Master" Target="../slideMasters/slideMaster5.xml"/><Relationship Id="rId5" Type="http://schemas.openxmlformats.org/officeDocument/2006/relationships/oleObject" Target="../embeddings/oleObject20.bin"/><Relationship Id="rId6" Type="http://schemas.openxmlformats.org/officeDocument/2006/relationships/image" Target="NULL"/><Relationship Id="rId1" Type="http://schemas.openxmlformats.org/officeDocument/2006/relationships/vmlDrawing" Target="../drawings/vmlDrawing20.vml"/><Relationship Id="rId2" Type="http://schemas.openxmlformats.org/officeDocument/2006/relationships/tags" Target="../tags/tag3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Master" Target="../slideMasters/slideMaster5.xml"/><Relationship Id="rId5" Type="http://schemas.openxmlformats.org/officeDocument/2006/relationships/oleObject" Target="../embeddings/oleObject21.bin"/><Relationship Id="rId6" Type="http://schemas.openxmlformats.org/officeDocument/2006/relationships/image" Target="NULL"/><Relationship Id="rId1" Type="http://schemas.openxmlformats.org/officeDocument/2006/relationships/vmlDrawing" Target="../drawings/vmlDrawing21.vml"/><Relationship Id="rId2" Type="http://schemas.openxmlformats.org/officeDocument/2006/relationships/tags" Target="../tags/tag3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Master" Target="../slideMasters/slideMaster5.xml"/><Relationship Id="rId5" Type="http://schemas.openxmlformats.org/officeDocument/2006/relationships/oleObject" Target="../embeddings/oleObject22.bin"/><Relationship Id="rId6" Type="http://schemas.openxmlformats.org/officeDocument/2006/relationships/image" Target="NULL"/><Relationship Id="rId1" Type="http://schemas.openxmlformats.org/officeDocument/2006/relationships/vmlDrawing" Target="../drawings/vmlDrawing22.vml"/><Relationship Id="rId2" Type="http://schemas.openxmlformats.org/officeDocument/2006/relationships/tags" Target="../tags/tag3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slideMaster" Target="../slideMasters/slideMaster5.xml"/><Relationship Id="rId5" Type="http://schemas.openxmlformats.org/officeDocument/2006/relationships/oleObject" Target="../embeddings/oleObject23.bin"/><Relationship Id="rId6" Type="http://schemas.openxmlformats.org/officeDocument/2006/relationships/image" Target="NULL"/><Relationship Id="rId1" Type="http://schemas.openxmlformats.org/officeDocument/2006/relationships/vmlDrawing" Target="../drawings/vmlDrawing23.vml"/><Relationship Id="rId2" Type="http://schemas.openxmlformats.org/officeDocument/2006/relationships/tags" Target="../tags/tag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4.bin"/><Relationship Id="rId5" Type="http://schemas.openxmlformats.org/officeDocument/2006/relationships/image" Target="NULL"/><Relationship Id="rId1" Type="http://schemas.openxmlformats.org/officeDocument/2006/relationships/vmlDrawing" Target="../drawings/vmlDrawing24.vml"/><Relationship Id="rId2" Type="http://schemas.openxmlformats.org/officeDocument/2006/relationships/tags" Target="../tags/tag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6.xml"/><Relationship Id="rId5" Type="http://schemas.openxmlformats.org/officeDocument/2006/relationships/oleObject" Target="../embeddings/oleObject26.bin"/><Relationship Id="rId6" Type="http://schemas.openxmlformats.org/officeDocument/2006/relationships/image" Target="NULL"/><Relationship Id="rId1" Type="http://schemas.openxmlformats.org/officeDocument/2006/relationships/vmlDrawing" Target="../drawings/vmlDrawing26.vml"/><Relationship Id="rId2" Type="http://schemas.openxmlformats.org/officeDocument/2006/relationships/tags" Target="../tags/tag4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slideMaster" Target="../slideMasters/slideMaster6.xml"/><Relationship Id="rId5" Type="http://schemas.openxmlformats.org/officeDocument/2006/relationships/oleObject" Target="../embeddings/oleObject27.bin"/><Relationship Id="rId6" Type="http://schemas.openxmlformats.org/officeDocument/2006/relationships/image" Target="NULL"/><Relationship Id="rId1" Type="http://schemas.openxmlformats.org/officeDocument/2006/relationships/vmlDrawing" Target="../drawings/vmlDrawing27.vml"/><Relationship Id="rId2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slideMaster" Target="../slideMasters/slideMaster6.xml"/><Relationship Id="rId5" Type="http://schemas.openxmlformats.org/officeDocument/2006/relationships/oleObject" Target="../embeddings/oleObject28.bin"/><Relationship Id="rId6" Type="http://schemas.openxmlformats.org/officeDocument/2006/relationships/image" Target="NULL"/><Relationship Id="rId1" Type="http://schemas.openxmlformats.org/officeDocument/2006/relationships/vmlDrawing" Target="../drawings/vmlDrawing28.vml"/><Relationship Id="rId2" Type="http://schemas.openxmlformats.org/officeDocument/2006/relationships/tags" Target="../tags/tag4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slideMaster" Target="../slideMasters/slideMaster6.xml"/><Relationship Id="rId5" Type="http://schemas.openxmlformats.org/officeDocument/2006/relationships/oleObject" Target="../embeddings/oleObject29.bin"/><Relationship Id="rId6" Type="http://schemas.openxmlformats.org/officeDocument/2006/relationships/image" Target="NULL"/><Relationship Id="rId1" Type="http://schemas.openxmlformats.org/officeDocument/2006/relationships/vmlDrawing" Target="../drawings/vmlDrawing29.vml"/><Relationship Id="rId2" Type="http://schemas.openxmlformats.org/officeDocument/2006/relationships/tags" Target="../tags/tag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0.bin"/><Relationship Id="rId5" Type="http://schemas.openxmlformats.org/officeDocument/2006/relationships/image" Target="NULL"/><Relationship Id="rId1" Type="http://schemas.openxmlformats.org/officeDocument/2006/relationships/vmlDrawing" Target="../drawings/vmlDrawing30.vml"/><Relationship Id="rId2" Type="http://schemas.openxmlformats.org/officeDocument/2006/relationships/tags" Target="../tags/tag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4" Type="http://schemas.openxmlformats.org/officeDocument/2006/relationships/slideMaster" Target="../slideMasters/slideMaster7.xml"/><Relationship Id="rId5" Type="http://schemas.openxmlformats.org/officeDocument/2006/relationships/oleObject" Target="../embeddings/oleObject32.bin"/><Relationship Id="rId6" Type="http://schemas.openxmlformats.org/officeDocument/2006/relationships/image" Target="NULL"/><Relationship Id="rId1" Type="http://schemas.openxmlformats.org/officeDocument/2006/relationships/vmlDrawing" Target="../drawings/vmlDrawing32.vml"/><Relationship Id="rId2" Type="http://schemas.openxmlformats.org/officeDocument/2006/relationships/tags" Target="../tags/tag5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7.xml"/><Relationship Id="rId5" Type="http://schemas.openxmlformats.org/officeDocument/2006/relationships/oleObject" Target="../embeddings/oleObject33.bin"/><Relationship Id="rId6" Type="http://schemas.openxmlformats.org/officeDocument/2006/relationships/image" Target="NULL"/><Relationship Id="rId1" Type="http://schemas.openxmlformats.org/officeDocument/2006/relationships/vmlDrawing" Target="../drawings/vmlDrawing33.vml"/><Relationship Id="rId2" Type="http://schemas.openxmlformats.org/officeDocument/2006/relationships/tags" Target="../tags/tag5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slideMaster" Target="../slideMasters/slideMaster7.xml"/><Relationship Id="rId5" Type="http://schemas.openxmlformats.org/officeDocument/2006/relationships/oleObject" Target="../embeddings/oleObject34.bin"/><Relationship Id="rId6" Type="http://schemas.openxmlformats.org/officeDocument/2006/relationships/image" Target="NULL"/><Relationship Id="rId1" Type="http://schemas.openxmlformats.org/officeDocument/2006/relationships/vmlDrawing" Target="../drawings/vmlDrawing34.vml"/><Relationship Id="rId2" Type="http://schemas.openxmlformats.org/officeDocument/2006/relationships/tags" Target="../tags/tag5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4" Type="http://schemas.openxmlformats.org/officeDocument/2006/relationships/slideMaster" Target="../slideMasters/slideMaster7.xml"/><Relationship Id="rId5" Type="http://schemas.openxmlformats.org/officeDocument/2006/relationships/oleObject" Target="../embeddings/oleObject35.bin"/><Relationship Id="rId6" Type="http://schemas.openxmlformats.org/officeDocument/2006/relationships/image" Target="NULL"/><Relationship Id="rId1" Type="http://schemas.openxmlformats.org/officeDocument/2006/relationships/vmlDrawing" Target="../drawings/vmlDrawing35.vml"/><Relationship Id="rId2" Type="http://schemas.openxmlformats.org/officeDocument/2006/relationships/tags" Target="../tags/tag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oleObject" Target="../embeddings/oleObject36.bin"/><Relationship Id="rId5" Type="http://schemas.openxmlformats.org/officeDocument/2006/relationships/image" Target="NULL"/><Relationship Id="rId1" Type="http://schemas.openxmlformats.org/officeDocument/2006/relationships/vmlDrawing" Target="../drawings/vmlDrawing36.vml"/><Relationship Id="rId2" Type="http://schemas.openxmlformats.org/officeDocument/2006/relationships/tags" Target="../tags/tag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slideMaster" Target="../slideMasters/slideMaster8.xml"/><Relationship Id="rId5" Type="http://schemas.openxmlformats.org/officeDocument/2006/relationships/oleObject" Target="../embeddings/oleObject38.bin"/><Relationship Id="rId6" Type="http://schemas.openxmlformats.org/officeDocument/2006/relationships/image" Target="NULL"/><Relationship Id="rId1" Type="http://schemas.openxmlformats.org/officeDocument/2006/relationships/vmlDrawing" Target="../drawings/vmlDrawing38.vml"/><Relationship Id="rId2" Type="http://schemas.openxmlformats.org/officeDocument/2006/relationships/tags" Target="../tags/tag6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4" Type="http://schemas.openxmlformats.org/officeDocument/2006/relationships/slideMaster" Target="../slideMasters/slideMaster8.xml"/><Relationship Id="rId5" Type="http://schemas.openxmlformats.org/officeDocument/2006/relationships/oleObject" Target="../embeddings/oleObject39.bin"/><Relationship Id="rId6" Type="http://schemas.openxmlformats.org/officeDocument/2006/relationships/image" Target="NULL"/><Relationship Id="rId1" Type="http://schemas.openxmlformats.org/officeDocument/2006/relationships/vmlDrawing" Target="../drawings/vmlDrawing39.vml"/><Relationship Id="rId2" Type="http://schemas.openxmlformats.org/officeDocument/2006/relationships/tags" Target="../tags/tag6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4" Type="http://schemas.openxmlformats.org/officeDocument/2006/relationships/slideMaster" Target="../slideMasters/slideMaster8.xml"/><Relationship Id="rId5" Type="http://schemas.openxmlformats.org/officeDocument/2006/relationships/oleObject" Target="../embeddings/oleObject40.bin"/><Relationship Id="rId6" Type="http://schemas.openxmlformats.org/officeDocument/2006/relationships/image" Target="NULL"/><Relationship Id="rId1" Type="http://schemas.openxmlformats.org/officeDocument/2006/relationships/vmlDrawing" Target="../drawings/vmlDrawing40.vml"/><Relationship Id="rId2" Type="http://schemas.openxmlformats.org/officeDocument/2006/relationships/tags" Target="../tags/tag6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slideMaster" Target="../slideMasters/slideMaster8.xml"/><Relationship Id="rId5" Type="http://schemas.openxmlformats.org/officeDocument/2006/relationships/oleObject" Target="../embeddings/oleObject41.bin"/><Relationship Id="rId6" Type="http://schemas.openxmlformats.org/officeDocument/2006/relationships/image" Target="NULL"/><Relationship Id="rId1" Type="http://schemas.openxmlformats.org/officeDocument/2006/relationships/vmlDrawing" Target="../drawings/vmlDrawing41.vml"/><Relationship Id="rId2" Type="http://schemas.openxmlformats.org/officeDocument/2006/relationships/tags" Target="../tags/tag6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42.bin"/><Relationship Id="rId5" Type="http://schemas.openxmlformats.org/officeDocument/2006/relationships/image" Target="NULL"/><Relationship Id="rId1" Type="http://schemas.openxmlformats.org/officeDocument/2006/relationships/vmlDrawing" Target="../drawings/vmlDrawing42.vml"/><Relationship Id="rId2" Type="http://schemas.openxmlformats.org/officeDocument/2006/relationships/tags" Target="../tags/tag7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slideMaster" Target="../slideMasters/slideMaster9.xml"/><Relationship Id="rId5" Type="http://schemas.openxmlformats.org/officeDocument/2006/relationships/oleObject" Target="../embeddings/oleObject44.bin"/><Relationship Id="rId6" Type="http://schemas.openxmlformats.org/officeDocument/2006/relationships/image" Target="NULL"/><Relationship Id="rId1" Type="http://schemas.openxmlformats.org/officeDocument/2006/relationships/vmlDrawing" Target="../drawings/vmlDrawing44.vml"/><Relationship Id="rId2" Type="http://schemas.openxmlformats.org/officeDocument/2006/relationships/tags" Target="../tags/tag7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slideMaster" Target="../slideMasters/slideMaster9.xml"/><Relationship Id="rId5" Type="http://schemas.openxmlformats.org/officeDocument/2006/relationships/oleObject" Target="../embeddings/oleObject45.bin"/><Relationship Id="rId6" Type="http://schemas.openxmlformats.org/officeDocument/2006/relationships/image" Target="NULL"/><Relationship Id="rId1" Type="http://schemas.openxmlformats.org/officeDocument/2006/relationships/vmlDrawing" Target="../drawings/vmlDrawing45.vml"/><Relationship Id="rId2" Type="http://schemas.openxmlformats.org/officeDocument/2006/relationships/tags" Target="../tags/tag7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slideMaster" Target="../slideMasters/slideMaster9.xml"/><Relationship Id="rId5" Type="http://schemas.openxmlformats.org/officeDocument/2006/relationships/oleObject" Target="../embeddings/oleObject46.bin"/><Relationship Id="rId6" Type="http://schemas.openxmlformats.org/officeDocument/2006/relationships/image" Target="NULL"/><Relationship Id="rId1" Type="http://schemas.openxmlformats.org/officeDocument/2006/relationships/vmlDrawing" Target="../drawings/vmlDrawing46.vml"/><Relationship Id="rId2" Type="http://schemas.openxmlformats.org/officeDocument/2006/relationships/tags" Target="../tags/tag7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slideMaster" Target="../slideMasters/slideMaster9.xml"/><Relationship Id="rId5" Type="http://schemas.openxmlformats.org/officeDocument/2006/relationships/oleObject" Target="../embeddings/oleObject47.bin"/><Relationship Id="rId6" Type="http://schemas.openxmlformats.org/officeDocument/2006/relationships/image" Target="NULL"/><Relationship Id="rId1" Type="http://schemas.openxmlformats.org/officeDocument/2006/relationships/vmlDrawing" Target="../drawings/vmlDrawing47.vml"/><Relationship Id="rId2" Type="http://schemas.openxmlformats.org/officeDocument/2006/relationships/tags" Target="../tags/tag7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48.bin"/><Relationship Id="rId5" Type="http://schemas.openxmlformats.org/officeDocument/2006/relationships/image" Target="NULL"/><Relationship Id="rId1" Type="http://schemas.openxmlformats.org/officeDocument/2006/relationships/vmlDrawing" Target="../drawings/vmlDrawing48.vml"/><Relationship Id="rId2" Type="http://schemas.openxmlformats.org/officeDocument/2006/relationships/tags" Target="../tags/tag8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251649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193250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3825" y="4982026"/>
            <a:ext cx="1955800" cy="183356"/>
          </a:xfrm>
          <a:prstGeom prst="rect">
            <a:avLst/>
          </a:prstGeom>
        </p:spPr>
        <p:txBody>
          <a:bodyPr/>
          <a:lstStyle/>
          <a:p>
            <a:fld id="{2AA41A24-C1A5-4F4E-855B-3B01390909B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77075" y="4925617"/>
            <a:ext cx="1955800" cy="183356"/>
          </a:xfrm>
          <a:prstGeom prst="rect">
            <a:avLst/>
          </a:prstGeom>
        </p:spPr>
        <p:txBody>
          <a:bodyPr/>
          <a:lstStyle/>
          <a:p>
            <a:fld id="{F0B5EA39-CF9F-4A40-A9F5-E19B9B4191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223136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3825" y="4982026"/>
            <a:ext cx="1955800" cy="183356"/>
          </a:xfrm>
          <a:prstGeom prst="rect">
            <a:avLst/>
          </a:prstGeom>
        </p:spPr>
        <p:txBody>
          <a:bodyPr/>
          <a:lstStyle/>
          <a:p>
            <a:fld id="{2AA41A24-C1A5-4F4E-855B-3B01390909B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77075" y="4925617"/>
            <a:ext cx="1955800" cy="183356"/>
          </a:xfrm>
          <a:prstGeom prst="rect">
            <a:avLst/>
          </a:prstGeom>
        </p:spPr>
        <p:txBody>
          <a:bodyPr/>
          <a:lstStyle/>
          <a:p>
            <a:fld id="{F0B5EA39-CF9F-4A40-A9F5-E19B9B4191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304239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3825" y="4982026"/>
            <a:ext cx="1955800" cy="183356"/>
          </a:xfrm>
          <a:prstGeom prst="rect">
            <a:avLst/>
          </a:prstGeom>
        </p:spPr>
        <p:txBody>
          <a:bodyPr/>
          <a:lstStyle/>
          <a:p>
            <a:fld id="{2AA41A24-C1A5-4F4E-855B-3B01390909B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7075" y="4925617"/>
            <a:ext cx="1955800" cy="183356"/>
          </a:xfrm>
          <a:prstGeom prst="rect">
            <a:avLst/>
          </a:prstGeom>
        </p:spPr>
        <p:txBody>
          <a:bodyPr/>
          <a:lstStyle/>
          <a:p>
            <a:fld id="{F0B5EA39-CF9F-4A40-A9F5-E19B9B4191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3830909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825" y="4982026"/>
            <a:ext cx="1955800" cy="183356"/>
          </a:xfrm>
          <a:prstGeom prst="rect">
            <a:avLst/>
          </a:prstGeom>
        </p:spPr>
        <p:txBody>
          <a:bodyPr/>
          <a:lstStyle/>
          <a:p>
            <a:fld id="{2AA41A24-C1A5-4F4E-855B-3B01390909B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7075" y="4925617"/>
            <a:ext cx="1955800" cy="183356"/>
          </a:xfrm>
          <a:prstGeom prst="rect">
            <a:avLst/>
          </a:prstGeom>
        </p:spPr>
        <p:txBody>
          <a:bodyPr/>
          <a:lstStyle/>
          <a:p>
            <a:fld id="{F0B5EA39-CF9F-4A40-A9F5-E19B9B419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141132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825" y="4982026"/>
            <a:ext cx="1955800" cy="183356"/>
          </a:xfrm>
          <a:prstGeom prst="rect">
            <a:avLst/>
          </a:prstGeom>
        </p:spPr>
        <p:txBody>
          <a:bodyPr/>
          <a:lstStyle/>
          <a:p>
            <a:fld id="{2AA41A24-C1A5-4F4E-855B-3B01390909B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7075" y="4925617"/>
            <a:ext cx="1955800" cy="183356"/>
          </a:xfrm>
          <a:prstGeom prst="rect">
            <a:avLst/>
          </a:prstGeom>
        </p:spPr>
        <p:txBody>
          <a:bodyPr/>
          <a:lstStyle/>
          <a:p>
            <a:fld id="{F0B5EA39-CF9F-4A40-A9F5-E19B9B419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335612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825" y="4982026"/>
            <a:ext cx="1955800" cy="183356"/>
          </a:xfrm>
          <a:prstGeom prst="rect">
            <a:avLst/>
          </a:prstGeom>
        </p:spPr>
        <p:txBody>
          <a:bodyPr/>
          <a:lstStyle/>
          <a:p>
            <a:fld id="{2AA41A24-C1A5-4F4E-855B-3B01390909B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075" y="4925617"/>
            <a:ext cx="1955800" cy="183356"/>
          </a:xfrm>
          <a:prstGeom prst="rect">
            <a:avLst/>
          </a:prstGeom>
        </p:spPr>
        <p:txBody>
          <a:bodyPr/>
          <a:lstStyle/>
          <a:p>
            <a:fld id="{F0B5EA39-CF9F-4A40-A9F5-E19B9B419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2034602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825" y="4982026"/>
            <a:ext cx="1955800" cy="183356"/>
          </a:xfrm>
          <a:prstGeom prst="rect">
            <a:avLst/>
          </a:prstGeom>
        </p:spPr>
        <p:txBody>
          <a:bodyPr/>
          <a:lstStyle/>
          <a:p>
            <a:fld id="{2AA41A24-C1A5-4F4E-855B-3B01390909B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075" y="4925617"/>
            <a:ext cx="1955800" cy="183356"/>
          </a:xfrm>
          <a:prstGeom prst="rect">
            <a:avLst/>
          </a:prstGeom>
        </p:spPr>
        <p:txBody>
          <a:bodyPr/>
          <a:lstStyle/>
          <a:p>
            <a:fld id="{F0B5EA39-CF9F-4A40-A9F5-E19B9B419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30993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685800"/>
          </a:xfrm>
        </p:spPr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38654" y="-3600450"/>
            <a:ext cx="1142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szeptember 2011</a:t>
            </a:r>
            <a:endParaRPr lang="hu-HU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4857751"/>
            <a:ext cx="25908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hu-HU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hu-HU" sz="75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2378725340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79" y="357188"/>
            <a:ext cx="8309697" cy="594122"/>
          </a:xfrm>
        </p:spPr>
        <p:txBody>
          <a:bodyPr wrap="none">
            <a:noAutofit/>
          </a:bodyPr>
          <a:lstStyle>
            <a:lvl1pPr>
              <a:defRPr sz="135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31" y="1275159"/>
            <a:ext cx="8262938" cy="3456385"/>
          </a:xfrm>
        </p:spPr>
        <p:txBody>
          <a:bodyPr>
            <a:normAutofit/>
          </a:bodyPr>
          <a:lstStyle>
            <a:lvl1pPr marL="171450" indent="-171450">
              <a:buFont typeface="Wingdings" charset="2"/>
              <a:buChar char="§"/>
              <a:defRPr sz="1050"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>
              <a:buFont typeface="Wingdings" charset="2"/>
              <a:buChar char="§"/>
              <a:defRPr sz="1050"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>
              <a:buFont typeface="Wingdings" charset="2"/>
              <a:buChar char="§"/>
              <a:defRPr sz="1050"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>
              <a:buFont typeface="Wingdings" charset="2"/>
              <a:buChar char="§"/>
              <a:defRPr sz="1050"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>
              <a:buFont typeface="Wingdings" charset="2"/>
              <a:buChar char="§"/>
              <a:defRPr sz="105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3" y="951310"/>
            <a:ext cx="2856310" cy="323850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1050" b="1"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31" y="951310"/>
            <a:ext cx="82629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354088" y="4760342"/>
            <a:ext cx="38986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0799B0-1477-7A4E-9B5F-9A0C4CBCD942}" type="slidenum">
              <a:rPr lang="en-US" sz="900" smtClean="0">
                <a:solidFill>
                  <a:schemeClr val="bg2">
                    <a:lumMod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‹#›</a:t>
            </a:fld>
            <a:endParaRPr lang="en-US" sz="900" dirty="0">
              <a:solidFill>
                <a:schemeClr val="bg2">
                  <a:lumMod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83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300">
          <p15:clr>
            <a:srgbClr val="FBAE40"/>
          </p15:clr>
        </p15:guide>
        <p15:guide id="7" pos="7310">
          <p15:clr>
            <a:srgbClr val="FBAE40"/>
          </p15:clr>
        </p15:guide>
        <p15:guide id="8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-6822" y="717662"/>
            <a:ext cx="9180000" cy="0"/>
          </a:xfrm>
          <a:prstGeom prst="line">
            <a:avLst/>
          </a:prstGeom>
          <a:ln w="38100" cmpd="sng">
            <a:solidFill>
              <a:srgbClr val="0823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800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/52</a:t>
            </a:r>
          </a:p>
        </p:txBody>
      </p:sp>
    </p:spTree>
    <p:extLst>
      <p:ext uri="{BB962C8B-B14F-4D97-AF65-F5344CB8AC3E}">
        <p14:creationId xmlns:p14="http://schemas.microsoft.com/office/powerpoint/2010/main" val="3658515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7010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6886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84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344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7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24842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150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141633"/>
            <a:ext cx="8229600" cy="683186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Mastertextformat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987460"/>
            <a:ext cx="8229600" cy="38226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55516" y="4779874"/>
            <a:ext cx="21336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750" smtClean="0"/>
              <a:pPr/>
              <a:t>‹#›</a:t>
            </a:fld>
            <a:r>
              <a:rPr lang="en-US" sz="750" dirty="0" smtClean="0"/>
              <a:t>/xx</a:t>
            </a:r>
            <a:endParaRPr lang="en-US" sz="750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82470" y="4823380"/>
            <a:ext cx="1955800" cy="1833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aseline="0" dirty="0" smtClean="0"/>
              <a:t>St. </a:t>
            </a:r>
            <a:r>
              <a:rPr lang="en-US" sz="750" baseline="0" dirty="0" err="1" smtClean="0"/>
              <a:t>Gallen</a:t>
            </a:r>
            <a:endParaRPr lang="en-US" sz="75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2492126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585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70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1226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3538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003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84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2" y="4947047"/>
            <a:ext cx="5243513" cy="119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F7F7F"/>
                </a:solidFill>
              </a:rPr>
              <a:t>Deloitte Tool Kit - Special Graphics</a:t>
            </a:r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63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1F3CFB5-1D70-49F5-ACE0-D11A61B23F06}" type="datetimeFigureOut">
              <a:rPr lang="de-DE" smtClean="0">
                <a:solidFill>
                  <a:srgbClr val="7F7F7F"/>
                </a:solidFill>
              </a:rPr>
              <a:pPr defTabSz="685800"/>
              <a:t>12.02.18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de-DE">
              <a:solidFill>
                <a:srgbClr val="7F7F7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05F9-251C-457F-8385-3A58BB5EA8AE}" type="slidenum">
              <a:rPr lang="de-DE" smtClean="0">
                <a:solidFill>
                  <a:srgbClr val="7F7F7F"/>
                </a:solidFill>
              </a:rPr>
              <a:pPr/>
              <a:t>‹#›</a:t>
            </a:fld>
            <a:endParaRPr lang="de-D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5-04-16 um 5.10.42 PM.pn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1" name="Rectangle 6"/>
          <p:cNvSpPr/>
          <p:nvPr userDrawn="1"/>
        </p:nvSpPr>
        <p:spPr>
          <a:xfrm>
            <a:off x="0" y="0"/>
            <a:ext cx="3651250" cy="5205168"/>
          </a:xfrm>
          <a:prstGeom prst="rect">
            <a:avLst/>
          </a:prstGeom>
          <a:solidFill>
            <a:srgbClr val="000000">
              <a:alpha val="7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0501" y="860620"/>
            <a:ext cx="3111500" cy="2876777"/>
          </a:xfrm>
        </p:spPr>
        <p:txBody>
          <a:bodyPr>
            <a:noAutofit/>
          </a:bodyPr>
          <a:lstStyle>
            <a:lvl1pPr marL="0" indent="0">
              <a:buNone/>
              <a:defRPr sz="4950">
                <a:solidFill>
                  <a:schemeClr val="accent5"/>
                </a:solidFill>
                <a:latin typeface="Franklin Gothic Medium"/>
                <a:cs typeface="Franklin Gothic Medium"/>
              </a:defRPr>
            </a:lvl1pPr>
            <a:lvl2pPr marL="342900" indent="0">
              <a:buNone/>
              <a:defRPr sz="4950">
                <a:solidFill>
                  <a:schemeClr val="accent2"/>
                </a:solidFill>
                <a:latin typeface="Franklin Gothic Medium"/>
                <a:cs typeface="Franklin Gothic Medium"/>
              </a:defRPr>
            </a:lvl2pPr>
            <a:lvl3pPr marL="685800" indent="0">
              <a:buNone/>
              <a:defRPr sz="4950">
                <a:solidFill>
                  <a:schemeClr val="accent2"/>
                </a:solidFill>
                <a:latin typeface="Franklin Gothic Medium"/>
                <a:cs typeface="Franklin Gothic Medium"/>
              </a:defRPr>
            </a:lvl3pPr>
            <a:lvl4pPr marL="1028700" indent="0">
              <a:buNone/>
              <a:defRPr sz="4950">
                <a:solidFill>
                  <a:schemeClr val="accent2"/>
                </a:solidFill>
                <a:latin typeface="Franklin Gothic Medium"/>
                <a:cs typeface="Franklin Gothic Medium"/>
              </a:defRPr>
            </a:lvl4pPr>
            <a:lvl5pPr marL="1371600" indent="0">
              <a:buNone/>
              <a:defRPr sz="4950">
                <a:solidFill>
                  <a:schemeClr val="accent2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en-US" noProof="0" dirty="0" err="1" smtClean="0"/>
              <a:t>Mastertextformat</a:t>
            </a:r>
            <a:endParaRPr lang="en-US" noProof="0" dirty="0" smtClean="0"/>
          </a:p>
          <a:p>
            <a:pPr lvl="0"/>
            <a:endParaRPr lang="en-US" noProof="0" dirty="0" smtClean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411283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6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2335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1157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763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860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2" y="4947047"/>
            <a:ext cx="5243513" cy="119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F7F7F"/>
                </a:solidFill>
              </a:rPr>
              <a:t>Deloitte Tool Kit - Special Graphics</a:t>
            </a:r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25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1F3CFB5-1D70-49F5-ACE0-D11A61B23F06}" type="datetimeFigureOut">
              <a:rPr lang="de-DE" smtClean="0">
                <a:solidFill>
                  <a:srgbClr val="7F7F7F"/>
                </a:solidFill>
              </a:rPr>
              <a:pPr defTabSz="685800"/>
              <a:t>12.02.18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de-DE">
              <a:solidFill>
                <a:srgbClr val="7F7F7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05F9-251C-457F-8385-3A58BB5EA8AE}" type="slidenum">
              <a:rPr lang="de-DE" smtClean="0">
                <a:solidFill>
                  <a:srgbClr val="7F7F7F"/>
                </a:solidFill>
              </a:rPr>
              <a:pPr/>
              <a:t>‹#›</a:t>
            </a:fld>
            <a:endParaRPr lang="de-D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83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8054"/>
            <a:ext cx="8229600" cy="39620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141633"/>
            <a:ext cx="8229600" cy="53806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55516" y="4779874"/>
            <a:ext cx="21336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3594100" y="4836736"/>
            <a:ext cx="1955800" cy="1833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 smtClean="0"/>
              <a:t>Space</a:t>
            </a:r>
            <a:r>
              <a:rPr lang="en-US" sz="750" baseline="0" dirty="0" smtClean="0"/>
              <a:t> Case</a:t>
            </a:r>
            <a:endParaRPr lang="en-US" sz="750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31952" y="4823380"/>
            <a:ext cx="1955800" cy="1833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dirty="0" smtClean="0"/>
              <a:t>02/27/15</a:t>
            </a:r>
            <a:endParaRPr lang="en-US" sz="75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412833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0615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190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949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6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2" y="4947047"/>
            <a:ext cx="5243513" cy="119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F7F7F"/>
                </a:solidFill>
              </a:rPr>
              <a:t>Deloitte Tool Kit - Special Graphics</a:t>
            </a:r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18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0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21620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365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55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6855516" y="4779874"/>
            <a:ext cx="21336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12254903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200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2" y="4947047"/>
            <a:ext cx="5243513" cy="119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F7F7F"/>
                </a:solidFill>
              </a:rPr>
              <a:t>Deloitte Tool Kit - Special Graphics</a:t>
            </a:r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10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968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8622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568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673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2" y="4947047"/>
            <a:ext cx="5243513" cy="119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F7F7F"/>
                </a:solidFill>
              </a:rPr>
              <a:t>Deloitte Tool Kit - Special Graphics</a:t>
            </a:r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39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9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48361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C9C1E72-5D50-4D79-B9A1-CD5EA8E031FA}" type="datetime4">
              <a:rPr lang="en-US" smtClean="0">
                <a:solidFill>
                  <a:srgbClr val="7F7F7F"/>
                </a:solidFill>
              </a:rPr>
              <a:pPr defTabSz="685800"/>
              <a:t>February 12, 2018</a:t>
            </a:fld>
            <a:endParaRPr lang="hu-H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4099282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8229600" cy="356439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3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3672408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897566"/>
            <a:ext cx="3672408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5004048" y="1437624"/>
            <a:ext cx="3682752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7287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58750" cy="11906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endParaRPr lang="hu-HU" sz="1050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19256" cy="789552"/>
          </a:xfrm>
        </p:spPr>
        <p:txBody>
          <a:bodyPr anchor="b" anchorCtr="0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r>
              <a:rPr lang="hu-HU" smtClean="0"/>
              <a:t>Title</a:t>
            </a:r>
            <a:endParaRPr lang="en-US"/>
          </a:p>
        </p:txBody>
      </p:sp>
      <p:sp>
        <p:nvSpPr>
          <p:cNvPr id="11" name="Téglalap 10"/>
          <p:cNvSpPr/>
          <p:nvPr userDrawn="1"/>
        </p:nvSpPr>
        <p:spPr bwMode="auto">
          <a:xfrm>
            <a:off x="1" y="148270"/>
            <a:ext cx="323528" cy="594066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 bwMode="auto">
          <a:xfrm rot="16200000">
            <a:off x="8626633" y="4524854"/>
            <a:ext cx="242646" cy="792088"/>
          </a:xfrm>
          <a:prstGeom prst="rect">
            <a:avLst/>
          </a:prstGeom>
          <a:solidFill>
            <a:srgbClr val="274F7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rtlCol="0" anchor="ctr"/>
          <a:lstStyle/>
          <a:p>
            <a:pPr algn="ctr" defTabSz="685800"/>
            <a:endParaRPr lang="hu-HU" sz="1350">
              <a:solidFill>
                <a:srgbClr val="7F7F7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974904" y="4782184"/>
            <a:ext cx="2133600" cy="273844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0A94103F-1869-4322-A6FC-61AFF06FA9B9}" type="slidenum">
              <a:rPr lang="hu-HU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zöveg hely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97564"/>
            <a:ext cx="2599200" cy="486054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2400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4" hasCustomPrompt="1"/>
          </p:nvPr>
        </p:nvSpPr>
        <p:spPr>
          <a:xfrm>
            <a:off x="3272400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77256" y="897566"/>
            <a:ext cx="2599200" cy="482650"/>
          </a:xfrm>
          <a:solidFill>
            <a:schemeClr val="bg2"/>
          </a:solidFill>
          <a:effectLst>
            <a:outerShdw dist="25400" dir="5400000" sx="99000" sy="99000" algn="ctr" rotWithShape="0">
              <a:schemeClr val="accent1"/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Header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6077256" y="1437624"/>
            <a:ext cx="2599200" cy="3186354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 marL="857250" indent="-171450">
              <a:buClr>
                <a:schemeClr val="accent2"/>
              </a:buClr>
              <a:buFont typeface="Calibri" panose="020F0502020204030204" pitchFamily="34" charset="0"/>
              <a:buChar char="̶"/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1050" b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hu-HU" smtClean="0"/>
              <a:t>Content</a:t>
            </a:r>
          </a:p>
          <a:p>
            <a:pPr lvl="1"/>
            <a:r>
              <a:rPr lang="hu-HU" smtClean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0531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-10693" y="3813888"/>
            <a:ext cx="9154695" cy="648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hu-HU" sz="3300">
              <a:solidFill>
                <a:srgbClr val="FFFFFF"/>
              </a:solidFill>
            </a:endParaRP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5" y="3813888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586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 helye 14"/>
          <p:cNvSpPr>
            <a:spLocks noGrp="1"/>
          </p:cNvSpPr>
          <p:nvPr>
            <p:ph type="body" sz="quarter" idx="12"/>
          </p:nvPr>
        </p:nvSpPr>
        <p:spPr>
          <a:xfrm>
            <a:off x="467544" y="2247714"/>
            <a:ext cx="8208912" cy="648072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2"/>
                </a:solidFill>
              </a:defRPr>
            </a:lvl1pPr>
            <a:lvl2pPr>
              <a:defRPr sz="3600">
                <a:solidFill>
                  <a:schemeClr val="bg2"/>
                </a:solidFill>
              </a:defRPr>
            </a:lvl2pPr>
            <a:lvl3pPr>
              <a:defRPr sz="3600">
                <a:solidFill>
                  <a:schemeClr val="bg2"/>
                </a:solidFill>
              </a:defRPr>
            </a:lvl3pPr>
            <a:lvl4pPr>
              <a:defRPr sz="36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435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2" y="4947047"/>
            <a:ext cx="5243513" cy="119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F7F7F"/>
                </a:solidFill>
              </a:rPr>
              <a:t>Deloitte Tool Kit - Special Graphics</a:t>
            </a:r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12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52488" y="837010"/>
            <a:ext cx="7402512" cy="37171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337838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2EF-F291-A948-8D17-F4CAFABE32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A143-5BB6-A743-802A-482A09E737E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89546" y="85906"/>
            <a:ext cx="7335800" cy="1772348"/>
          </a:xfrm>
        </p:spPr>
        <p:txBody>
          <a:bodyPr anchor="t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endParaRPr lang="en-US" noProof="0">
              <a:solidFill>
                <a:schemeClr val="accent2"/>
              </a:solidFill>
              <a:latin typeface="Helvetica Neue"/>
              <a:cs typeface="Helvetica Neue"/>
            </a:endParaRPr>
          </a:p>
        </p:txBody>
      </p:sp>
      <p:grpSp>
        <p:nvGrpSpPr>
          <p:cNvPr id="14" name="Group 8"/>
          <p:cNvGrpSpPr/>
          <p:nvPr userDrawn="1"/>
        </p:nvGrpSpPr>
        <p:grpSpPr>
          <a:xfrm>
            <a:off x="1" y="3589590"/>
            <a:ext cx="9144000" cy="1553911"/>
            <a:chOff x="-1106714" y="4786120"/>
            <a:chExt cx="10634941" cy="2478758"/>
          </a:xfrm>
          <a:effectLst/>
        </p:grpSpPr>
        <p:sp>
          <p:nvSpPr>
            <p:cNvPr id="15" name="Rectangle 7"/>
            <p:cNvSpPr/>
            <p:nvPr/>
          </p:nvSpPr>
          <p:spPr>
            <a:xfrm>
              <a:off x="-1106714" y="4786120"/>
              <a:ext cx="10634941" cy="2478758"/>
            </a:xfrm>
            <a:prstGeom prst="rect">
              <a:avLst/>
            </a:prstGeom>
            <a:solidFill>
              <a:srgbClr val="000000">
                <a:alpha val="7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-421043" y="4891379"/>
              <a:ext cx="4843733" cy="224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Helvetica Neue"/>
                  <a:cs typeface="Helvetica Neue"/>
                </a:rPr>
                <a:t>SPACE CASE</a:t>
              </a:r>
            </a:p>
            <a:p>
              <a:endParaRPr lang="en-US" sz="1350" dirty="0" smtClean="0">
                <a:solidFill>
                  <a:srgbClr val="F8710E"/>
                </a:solidFill>
                <a:latin typeface="Helvetica Neue"/>
                <a:cs typeface="Helvetica Neue"/>
              </a:endParaRPr>
            </a:p>
            <a:p>
              <a:r>
                <a:rPr lang="en-US" sz="1350" dirty="0">
                  <a:solidFill>
                    <a:srgbClr val="F8710E"/>
                  </a:solidFill>
                  <a:latin typeface="Helvetica Neue"/>
                  <a:cs typeface="Helvetica Neue"/>
                </a:rPr>
                <a:t>Patrick Geiger</a:t>
              </a:r>
            </a:p>
            <a:p>
              <a:r>
                <a:rPr lang="en-US" sz="1350" dirty="0" err="1" smtClean="0">
                  <a:solidFill>
                    <a:srgbClr val="F8710E"/>
                  </a:solidFill>
                  <a:latin typeface="Helvetica Neue"/>
                  <a:cs typeface="Helvetica Neue"/>
                </a:rPr>
                <a:t>Niko</a:t>
              </a:r>
              <a:r>
                <a:rPr lang="en-US" sz="1350" dirty="0" smtClean="0">
                  <a:solidFill>
                    <a:srgbClr val="F8710E"/>
                  </a:solidFill>
                  <a:latin typeface="Helvetica Neue"/>
                  <a:cs typeface="Helvetica Neue"/>
                </a:rPr>
                <a:t> </a:t>
              </a:r>
              <a:r>
                <a:rPr lang="en-US" sz="1350" dirty="0" err="1" smtClean="0">
                  <a:solidFill>
                    <a:srgbClr val="F8710E"/>
                  </a:solidFill>
                  <a:latin typeface="Helvetica Neue"/>
                  <a:cs typeface="Helvetica Neue"/>
                </a:rPr>
                <a:t>Osenberg</a:t>
              </a:r>
              <a:endParaRPr lang="en-US" sz="1350" dirty="0" smtClean="0">
                <a:solidFill>
                  <a:srgbClr val="F8710E"/>
                </a:solidFill>
                <a:latin typeface="Helvetica Neue"/>
                <a:cs typeface="Helvetica Neue"/>
              </a:endParaRPr>
            </a:p>
            <a:p>
              <a:r>
                <a:rPr lang="en-US" sz="1350" dirty="0">
                  <a:solidFill>
                    <a:srgbClr val="F8710E"/>
                  </a:solidFill>
                  <a:latin typeface="Helvetica Neue"/>
                  <a:cs typeface="Helvetica Neue"/>
                </a:rPr>
                <a:t>Laura </a:t>
              </a:r>
              <a:r>
                <a:rPr lang="en-US" sz="1350" dirty="0" err="1" smtClean="0">
                  <a:solidFill>
                    <a:srgbClr val="F8710E"/>
                  </a:solidFill>
                  <a:latin typeface="Helvetica Neue"/>
                  <a:cs typeface="Helvetica Neue"/>
                </a:rPr>
                <a:t>Schroven</a:t>
              </a:r>
              <a:r>
                <a:rPr lang="en-US" sz="1350" dirty="0" smtClean="0">
                  <a:solidFill>
                    <a:srgbClr val="F8710E"/>
                  </a:solidFill>
                  <a:latin typeface="Helvetica Neue"/>
                  <a:cs typeface="Helvetica Neue"/>
                </a:rPr>
                <a:t> </a:t>
              </a:r>
              <a:endParaRPr lang="en-US" sz="1350" dirty="0">
                <a:solidFill>
                  <a:srgbClr val="F8710E"/>
                </a:solidFill>
                <a:latin typeface="Helvetica Neue"/>
                <a:cs typeface="Helvetica Neue"/>
              </a:endParaRPr>
            </a:p>
            <a:p>
              <a:r>
                <a:rPr lang="en-US" sz="1350" dirty="0" smtClean="0">
                  <a:solidFill>
                    <a:srgbClr val="F8710E"/>
                  </a:solidFill>
                  <a:latin typeface="Helvetica Neue"/>
                  <a:cs typeface="Helvetica Neue"/>
                </a:rPr>
                <a:t>Julian </a:t>
              </a:r>
              <a:r>
                <a:rPr lang="en-US" sz="1350" dirty="0" err="1" smtClean="0">
                  <a:solidFill>
                    <a:srgbClr val="F8710E"/>
                  </a:solidFill>
                  <a:latin typeface="Helvetica Neue"/>
                  <a:cs typeface="Helvetica Neue"/>
                </a:rPr>
                <a:t>Schwarzen</a:t>
              </a:r>
              <a:endParaRPr lang="en-US" sz="1350" dirty="0">
                <a:solidFill>
                  <a:srgbClr val="F8710E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37667" y="4750330"/>
            <a:ext cx="454897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rgbClr val="595959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DF413-8055-D040-BF65-CE63A4DD3B45}" type="slidenum">
              <a:rPr lang="en-US" sz="675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r>
              <a:rPr lang="en-US" sz="675" dirty="0" smtClean="0">
                <a:solidFill>
                  <a:schemeClr val="bg2">
                    <a:lumMod val="50000"/>
                  </a:schemeClr>
                </a:solidFill>
              </a:rPr>
              <a:t>/98</a:t>
            </a:r>
          </a:p>
        </p:txBody>
      </p:sp>
    </p:spTree>
    <p:extLst>
      <p:ext uri="{BB962C8B-B14F-4D97-AF65-F5344CB8AC3E}">
        <p14:creationId xmlns:p14="http://schemas.microsoft.com/office/powerpoint/2010/main" val="28884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8" Type="http://schemas.openxmlformats.org/officeDocument/2006/relationships/vmlDrawing" Target="../drawings/vmlDrawing1.vml"/><Relationship Id="rId9" Type="http://schemas.openxmlformats.org/officeDocument/2006/relationships/tags" Target="../tags/tag1.xml"/><Relationship Id="rId10" Type="http://schemas.openxmlformats.org/officeDocument/2006/relationships/oleObject" Target="../embeddings/oleObject1.bin"/><Relationship Id="rId11" Type="http://schemas.openxmlformats.org/officeDocument/2006/relationships/image" Target="NUL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8" Type="http://schemas.openxmlformats.org/officeDocument/2006/relationships/vmlDrawing" Target="../drawings/vmlDrawing7.vml"/><Relationship Id="rId9" Type="http://schemas.openxmlformats.org/officeDocument/2006/relationships/tags" Target="../tags/tag11.xml"/><Relationship Id="rId10" Type="http://schemas.openxmlformats.org/officeDocument/2006/relationships/oleObject" Target="../embeddings/oleObject7.bin"/><Relationship Id="rId11" Type="http://schemas.openxmlformats.org/officeDocument/2006/relationships/image" Target="NUL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ags" Target="../tags/tag21.xml"/><Relationship Id="rId12" Type="http://schemas.openxmlformats.org/officeDocument/2006/relationships/oleObject" Target="../embeddings/oleObject13.bin"/><Relationship Id="rId13" Type="http://schemas.openxmlformats.org/officeDocument/2006/relationships/image" Target="NUL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theme" Target="../theme/theme4.xml"/><Relationship Id="rId10" Type="http://schemas.openxmlformats.org/officeDocument/2006/relationships/vmlDrawing" Target="../drawings/vmlDrawing13.v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ags" Target="../tags/tag31.xml"/><Relationship Id="rId12" Type="http://schemas.openxmlformats.org/officeDocument/2006/relationships/oleObject" Target="../embeddings/oleObject19.bin"/><Relationship Id="rId13" Type="http://schemas.openxmlformats.org/officeDocument/2006/relationships/image" Target="NUL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theme" Target="../theme/theme5.xml"/><Relationship Id="rId10" Type="http://schemas.openxmlformats.org/officeDocument/2006/relationships/vmlDrawing" Target="../drawings/vmlDrawing19.v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NUL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theme" Target="../theme/theme6.xml"/><Relationship Id="rId9" Type="http://schemas.openxmlformats.org/officeDocument/2006/relationships/vmlDrawing" Target="../drawings/vmlDrawing25.vml"/><Relationship Id="rId10" Type="http://schemas.openxmlformats.org/officeDocument/2006/relationships/tags" Target="../tags/tag4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NUL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theme" Target="../theme/theme7.xml"/><Relationship Id="rId9" Type="http://schemas.openxmlformats.org/officeDocument/2006/relationships/vmlDrawing" Target="../drawings/vmlDrawing31.vml"/><Relationship Id="rId10" Type="http://schemas.openxmlformats.org/officeDocument/2006/relationships/tags" Target="../tags/tag5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NUL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theme" Target="../theme/theme8.xml"/><Relationship Id="rId9" Type="http://schemas.openxmlformats.org/officeDocument/2006/relationships/vmlDrawing" Target="../drawings/vmlDrawing37.vml"/><Relationship Id="rId10" Type="http://schemas.openxmlformats.org/officeDocument/2006/relationships/tags" Target="../tags/tag6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NUL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theme" Target="../theme/theme9.xml"/><Relationship Id="rId9" Type="http://schemas.openxmlformats.org/officeDocument/2006/relationships/vmlDrawing" Target="../drawings/vmlDrawing43.vml"/><Relationship Id="rId10" Type="http://schemas.openxmlformats.org/officeDocument/2006/relationships/tags" Target="../tags/tag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0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126"/>
            <a:ext cx="8229600" cy="321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0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62" r:id="rId5"/>
    <p:sldLayoutId id="2147483660" r:id="rId6"/>
    <p:sldLayoutId id="2147483665" r:id="rId7"/>
    <p:sldLayoutId id="2147483663" r:id="rId8"/>
    <p:sldLayoutId id="2147483651" r:id="rId9"/>
    <p:sldLayoutId id="2147483664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6" r:id="rId18"/>
    <p:sldLayoutId id="2147483759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F30A2EF-F291-A948-8D17-F4CAFABE3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12/02/2018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6D8A143-5BB6-A743-802A-482A09E73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3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6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25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0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56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86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26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6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6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0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43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4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71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68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83619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7AFD693-0E08-4B5E-9719-A8C1CB460F4B}" type="slidenum">
              <a:rPr lang="en-US" smtClean="0">
                <a:solidFill>
                  <a:srgbClr val="7F7F7F"/>
                </a:solidFill>
              </a:rPr>
              <a:pPr defTabSz="6858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81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eg"/><Relationship Id="rId13" Type="http://schemas.openxmlformats.org/officeDocument/2006/relationships/image" Target="../media/image11.JPG"/><Relationship Id="rId14" Type="http://schemas.openxmlformats.org/officeDocument/2006/relationships/comments" Target="../comments/comment1.xml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5.pn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943095" y="-41304"/>
            <a:ext cx="1990163" cy="4291145"/>
            <a:chOff x="1971548" y="0"/>
            <a:chExt cx="1492623" cy="4291145"/>
          </a:xfrm>
          <a:solidFill>
            <a:srgbClr val="B5C6E7"/>
          </a:solidFill>
        </p:grpSpPr>
        <p:sp>
          <p:nvSpPr>
            <p:cNvPr id="14" name="Rectangle 10"/>
            <p:cNvSpPr/>
            <p:nvPr/>
          </p:nvSpPr>
          <p:spPr>
            <a:xfrm>
              <a:off x="1971548" y="0"/>
              <a:ext cx="1492623" cy="429114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/>
              <a:endParaRPr lang="en-US" sz="21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9" name="Grouper 5"/>
            <p:cNvGrpSpPr/>
            <p:nvPr/>
          </p:nvGrpSpPr>
          <p:grpSpPr>
            <a:xfrm>
              <a:off x="2084205" y="3523921"/>
              <a:ext cx="1374019" cy="734684"/>
              <a:chOff x="4241748" y="4983936"/>
              <a:chExt cx="1832025" cy="974869"/>
            </a:xfrm>
            <a:grpFill/>
          </p:grpSpPr>
          <p:cxnSp>
            <p:nvCxnSpPr>
              <p:cNvPr id="20" name="Connecteur droit 2"/>
              <p:cNvCxnSpPr/>
              <p:nvPr/>
            </p:nvCxnSpPr>
            <p:spPr>
              <a:xfrm flipH="1" flipV="1">
                <a:off x="4336093" y="4983936"/>
                <a:ext cx="1728000" cy="69"/>
              </a:xfrm>
              <a:prstGeom prst="line">
                <a:avLst/>
              </a:prstGeom>
              <a:grpFill/>
              <a:ln w="381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12"/>
              <p:cNvSpPr/>
              <p:nvPr/>
            </p:nvSpPr>
            <p:spPr>
              <a:xfrm>
                <a:off x="4241748" y="5097026"/>
                <a:ext cx="1832025" cy="86177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900" b="1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Camille </a:t>
                </a:r>
                <a:r>
                  <a:rPr lang="en-US" sz="900" b="1" dirty="0" err="1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Demasson</a:t>
                </a:r>
                <a:r>
                  <a:rPr lang="en-US" sz="900" b="1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 </a:t>
                </a:r>
              </a:p>
              <a:p>
                <a:pPr algn="r"/>
                <a:r>
                  <a:rPr lang="en-US" sz="900" b="1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Mariam </a:t>
                </a:r>
                <a:r>
                  <a:rPr lang="en-US" sz="900" b="1" dirty="0" err="1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Sarfraz</a:t>
                </a:r>
                <a:endParaRPr lang="en-US" sz="900" b="1" dirty="0" smtClean="0">
                  <a:solidFill>
                    <a:srgbClr val="FFFFFF"/>
                  </a:solidFill>
                  <a:latin typeface="Century Gothic"/>
                  <a:cs typeface="Century Gothic"/>
                </a:endParaRPr>
              </a:p>
              <a:p>
                <a:pPr algn="r"/>
                <a:r>
                  <a:rPr lang="en-US" sz="900" b="1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Michelle Inauen </a:t>
                </a:r>
              </a:p>
              <a:p>
                <a:pPr algn="r"/>
                <a:r>
                  <a:rPr lang="en-US" sz="900" b="1" dirty="0" err="1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Koral</a:t>
                </a:r>
                <a:r>
                  <a:rPr lang="en-US" sz="900" b="1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 Hassan </a:t>
                </a:r>
                <a:endParaRPr lang="en-US" sz="900" b="1" dirty="0">
                  <a:solidFill>
                    <a:srgbClr val="FFFFFF"/>
                  </a:solidFill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22" name="Rectangle 12"/>
            <p:cNvSpPr/>
            <p:nvPr/>
          </p:nvSpPr>
          <p:spPr>
            <a:xfrm>
              <a:off x="1979810" y="257279"/>
              <a:ext cx="1464554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>
                <a:spcAft>
                  <a:spcPts val="450"/>
                </a:spcAft>
              </a:pPr>
              <a:endParaRPr lang="en-US" sz="1350" b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3" name="Rectangle 12"/>
            <p:cNvSpPr/>
            <p:nvPr/>
          </p:nvSpPr>
          <p:spPr>
            <a:xfrm>
              <a:off x="1971548" y="2442102"/>
              <a:ext cx="1464554" cy="7732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endParaRPr lang="en-US" sz="900" b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  <a:p>
              <a:pPr algn="r"/>
              <a:endParaRPr lang="en-US" sz="900" b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  <a:p>
              <a:pPr algn="r"/>
              <a:endParaRPr lang="en-US" sz="825" b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9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Embedded Systems</a:t>
              </a:r>
            </a:p>
            <a:p>
              <a:pPr algn="r"/>
              <a:r>
                <a:rPr lang="en-US" sz="9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Imperial College London </a:t>
              </a:r>
              <a:endParaRPr lang="en-US" sz="900" b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835654" y="138674"/>
            <a:ext cx="118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>
                <a:solidFill>
                  <a:schemeClr val="bg1"/>
                </a:solidFill>
              </a:rPr>
              <a:t>Flexo</a:t>
            </a:r>
            <a:r>
              <a:rPr lang="de-CH" b="1" dirty="0" smtClean="0">
                <a:solidFill>
                  <a:schemeClr val="bg1"/>
                </a:solidFill>
              </a:rPr>
              <a:t>- </a:t>
            </a:r>
            <a:r>
              <a:rPr lang="de-CH" b="1" dirty="0" err="1" smtClean="0">
                <a:solidFill>
                  <a:schemeClr val="bg1"/>
                </a:solidFill>
              </a:rPr>
              <a:t>IoT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11579" y="3060048"/>
            <a:ext cx="1826654" cy="1884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83">
              <a:spcAft>
                <a:spcPts val="225"/>
              </a:spcAft>
            </a:pPr>
            <a:endParaRPr lang="en-US" sz="9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3"/>
            <a:ext cx="9144000" cy="2444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da-DK" sz="1350">
              <a:solidFill>
                <a:srgbClr val="44546A"/>
              </a:solidFill>
            </a:endParaRPr>
          </a:p>
        </p:txBody>
      </p:sp>
      <p:sp>
        <p:nvSpPr>
          <p:cNvPr id="22" name="Tekstfelt 16"/>
          <p:cNvSpPr txBox="1"/>
          <p:nvPr/>
        </p:nvSpPr>
        <p:spPr>
          <a:xfrm>
            <a:off x="428627" y="271871"/>
            <a:ext cx="508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da-DK" sz="2400" b="1" dirty="0" smtClea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Embedded </a:t>
            </a:r>
            <a:r>
              <a:rPr lang="da-DK" sz="2400" b="1" dirty="0" err="1" smtClea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Women</a:t>
            </a:r>
            <a:r>
              <a:rPr lang="da-DK" sz="2400" b="1" dirty="0" smtClea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a-DK" b="1" dirty="0" smtClean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(and Koral</a:t>
            </a:r>
            <a:r>
              <a:rPr lang="da-DK" b="1" dirty="0" smtClean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)</a:t>
            </a:r>
            <a:endParaRPr lang="da-DK" dirty="0">
              <a:solidFill>
                <a:srgbClr val="FF00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8627" y="3089707"/>
            <a:ext cx="1182232" cy="1750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83">
              <a:spcAft>
                <a:spcPts val="225"/>
              </a:spcAft>
            </a:pPr>
            <a:endParaRPr lang="en-US" sz="9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Tekstfelt 16"/>
          <p:cNvSpPr txBox="1"/>
          <p:nvPr/>
        </p:nvSpPr>
        <p:spPr>
          <a:xfrm>
            <a:off x="773646" y="3035673"/>
            <a:ext cx="1450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da-DK" sz="1100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Camille </a:t>
            </a:r>
            <a:r>
              <a:rPr lang="da-DK" sz="1100" b="1" dirty="0" err="1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Demasson</a:t>
            </a:r>
            <a:endParaRPr lang="da-DK" sz="11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3848" y="3060048"/>
            <a:ext cx="1826654" cy="1884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83">
              <a:spcAft>
                <a:spcPts val="225"/>
              </a:spcAft>
            </a:pPr>
            <a:endParaRPr lang="en-US" sz="9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Tekstfelt 16"/>
          <p:cNvSpPr txBox="1"/>
          <p:nvPr/>
        </p:nvSpPr>
        <p:spPr>
          <a:xfrm>
            <a:off x="3128790" y="3035670"/>
            <a:ext cx="1207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da-DK" sz="1100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Mariam </a:t>
            </a:r>
            <a:r>
              <a:rPr lang="da-DK" sz="1100" b="1" dirty="0" err="1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Sarfraz</a:t>
            </a:r>
            <a:r>
              <a:rPr lang="da-DK" sz="1100" b="1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da-DK" sz="11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7" name="Tekstfelt 16"/>
          <p:cNvSpPr txBox="1"/>
          <p:nvPr/>
        </p:nvSpPr>
        <p:spPr>
          <a:xfrm>
            <a:off x="472627" y="4012179"/>
            <a:ext cx="1704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a-DK" sz="10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Head of Hardware Design </a:t>
            </a:r>
            <a:endParaRPr lang="da-DK" sz="1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783"/>
            <a:endParaRPr lang="da-DK" sz="1000" dirty="0" smtClean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85783"/>
            <a:r>
              <a:rPr lang="da-DK" sz="10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cd18@ic.ac.uk</a:t>
            </a:r>
            <a:endParaRPr lang="da-DK" sz="1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8" name="Tekstfelt 16"/>
          <p:cNvSpPr txBox="1"/>
          <p:nvPr/>
        </p:nvSpPr>
        <p:spPr>
          <a:xfrm>
            <a:off x="2696646" y="4012179"/>
            <a:ext cx="1639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a-DK" sz="10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Head of Software Design </a:t>
            </a:r>
            <a:endParaRPr lang="da-DK" sz="1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85783"/>
            <a:endParaRPr lang="da-DK" sz="1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685783"/>
            <a:r>
              <a:rPr lang="da-DK" sz="10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ms5715@ic.ac.uk </a:t>
            </a:r>
            <a:endParaRPr lang="da-DK" sz="10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Bild 2" descr="flagpakist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-5895"/>
          <a:stretch/>
        </p:blipFill>
        <p:spPr>
          <a:xfrm>
            <a:off x="2584169" y="3037949"/>
            <a:ext cx="477147" cy="335251"/>
          </a:xfrm>
          <a:prstGeom prst="rect">
            <a:avLst/>
          </a:prstGeom>
        </p:spPr>
      </p:pic>
      <p:pic>
        <p:nvPicPr>
          <p:cNvPr id="5" name="Bild 4" descr="flagfr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3" y="3056578"/>
            <a:ext cx="351023" cy="234015"/>
          </a:xfrm>
          <a:prstGeom prst="rect">
            <a:avLst/>
          </a:prstGeom>
        </p:spPr>
      </p:pic>
      <p:grpSp>
        <p:nvGrpSpPr>
          <p:cNvPr id="16" name="Gruppierung 15"/>
          <p:cNvGrpSpPr/>
          <p:nvPr/>
        </p:nvGrpSpPr>
        <p:grpSpPr>
          <a:xfrm>
            <a:off x="6927790" y="3037949"/>
            <a:ext cx="1827250" cy="1906256"/>
            <a:chOff x="6927790" y="3037949"/>
            <a:chExt cx="1827250" cy="1906256"/>
          </a:xfrm>
        </p:grpSpPr>
        <p:sp>
          <p:nvSpPr>
            <p:cNvPr id="42" name="Rectangle 41"/>
            <p:cNvSpPr/>
            <p:nvPr/>
          </p:nvSpPr>
          <p:spPr>
            <a:xfrm>
              <a:off x="6928386" y="3060048"/>
              <a:ext cx="1826654" cy="18841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>
                <a:spcAft>
                  <a:spcPts val="225"/>
                </a:spcAft>
              </a:pPr>
              <a:endParaRPr lang="en-US" sz="9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45434" y="3089707"/>
              <a:ext cx="1182232" cy="17502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>
                <a:spcAft>
                  <a:spcPts val="225"/>
                </a:spcAft>
              </a:pPr>
              <a:endParaRPr lang="en-US" sz="9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5" name="Tekstfelt 16"/>
            <p:cNvSpPr txBox="1"/>
            <p:nvPr/>
          </p:nvSpPr>
          <p:spPr>
            <a:xfrm>
              <a:off x="7337750" y="3037949"/>
              <a:ext cx="1276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da-DK" sz="1100" b="1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Michelle Inauen </a:t>
              </a:r>
              <a:endParaRPr lang="da-DK" sz="11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52" name="Picture 4" descr="mage result for switzerland fl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790" y="3066920"/>
              <a:ext cx="345019" cy="345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kstfelt 16"/>
            <p:cNvSpPr txBox="1"/>
            <p:nvPr/>
          </p:nvSpPr>
          <p:spPr>
            <a:xfrm>
              <a:off x="6971118" y="4012179"/>
              <a:ext cx="16433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da-DK" sz="1000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Head of Marketing </a:t>
              </a:r>
              <a:endParaRPr lang="da-DK" sz="1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  <a:p>
              <a:pPr algn="ctr" defTabSz="685783"/>
              <a:endParaRPr lang="da-DK" sz="10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  <a:p>
              <a:pPr algn="ctr" defTabSz="685783"/>
              <a:r>
                <a:rPr lang="da-DK" sz="1000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mi217@ic.ac.uk </a:t>
              </a:r>
              <a:endParaRPr lang="da-DK" sz="1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10" name="Bild 9" descr="logoethz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216" y="3556552"/>
              <a:ext cx="1443746" cy="237143"/>
            </a:xfrm>
            <a:prstGeom prst="rect">
              <a:avLst/>
            </a:prstGeom>
          </p:spPr>
        </p:pic>
      </p:grpSp>
      <p:pic>
        <p:nvPicPr>
          <p:cNvPr id="11" name="Bild 10" descr="paristech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6" y="3328525"/>
            <a:ext cx="656743" cy="656743"/>
          </a:xfrm>
          <a:prstGeom prst="rect">
            <a:avLst/>
          </a:prstGeom>
        </p:spPr>
      </p:pic>
      <p:pic>
        <p:nvPicPr>
          <p:cNvPr id="12" name="Bild 11" descr="Logo_for_Imperial_College_London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86" y="3501337"/>
            <a:ext cx="1194328" cy="314444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6909502" y="3020915"/>
            <a:ext cx="1826654" cy="1923290"/>
            <a:chOff x="4756117" y="3020915"/>
            <a:chExt cx="1826654" cy="1923290"/>
          </a:xfrm>
        </p:grpSpPr>
        <p:sp>
          <p:nvSpPr>
            <p:cNvPr id="39" name="Rectangle 38"/>
            <p:cNvSpPr/>
            <p:nvPr/>
          </p:nvSpPr>
          <p:spPr>
            <a:xfrm>
              <a:off x="4756117" y="3060048"/>
              <a:ext cx="1826654" cy="18841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>
                <a:spcAft>
                  <a:spcPts val="225"/>
                </a:spcAft>
              </a:pPr>
              <a:endParaRPr lang="en-US" sz="9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73165" y="3089707"/>
              <a:ext cx="1182232" cy="17502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>
                <a:spcAft>
                  <a:spcPts val="225"/>
                </a:spcAft>
              </a:pPr>
              <a:endParaRPr lang="en-US" sz="9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1" name="Tekstfelt 16"/>
            <p:cNvSpPr txBox="1"/>
            <p:nvPr/>
          </p:nvSpPr>
          <p:spPr>
            <a:xfrm>
              <a:off x="5314708" y="3020915"/>
              <a:ext cx="1254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da-DK" sz="1100" b="1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Koral Hassan </a:t>
              </a:r>
              <a:endParaRPr lang="da-DK" sz="11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3" name="Tekstfelt 16"/>
            <p:cNvSpPr txBox="1"/>
            <p:nvPr/>
          </p:nvSpPr>
          <p:spPr>
            <a:xfrm>
              <a:off x="4901639" y="4012179"/>
              <a:ext cx="16811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da-DK" sz="1000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Head of Software Design </a:t>
              </a:r>
              <a:endParaRPr lang="da-DK" sz="1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  <a:p>
              <a:pPr algn="ctr" defTabSz="685800"/>
              <a:endParaRPr lang="da-DK" sz="1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  <a:p>
              <a:pPr algn="ctr" defTabSz="685800"/>
              <a:r>
                <a:rPr lang="da-DK" sz="1000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kbh15@ic.ac.uk</a:t>
              </a:r>
              <a:endParaRPr lang="da-DK" sz="1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8" name="Bild 7" descr="flagturkey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165" y="3071799"/>
              <a:ext cx="417270" cy="278812"/>
            </a:xfrm>
            <a:prstGeom prst="rect">
              <a:avLst/>
            </a:prstGeom>
          </p:spPr>
        </p:pic>
        <p:pic>
          <p:nvPicPr>
            <p:cNvPr id="47" name="Bild 46" descr="Logo_for_Imperial_College_London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264" y="3501337"/>
              <a:ext cx="1194328" cy="314444"/>
            </a:xfrm>
            <a:prstGeom prst="rect">
              <a:avLst/>
            </a:prstGeom>
          </p:spPr>
        </p:pic>
      </p:grpSp>
      <p:pic>
        <p:nvPicPr>
          <p:cNvPr id="13" name="Bild 12" descr="camille_pic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" y="998350"/>
            <a:ext cx="1481926" cy="1989435"/>
          </a:xfrm>
          <a:prstGeom prst="ellipse">
            <a:avLst/>
          </a:prstGeom>
        </p:spPr>
      </p:pic>
      <p:pic>
        <p:nvPicPr>
          <p:cNvPr id="14" name="Bild 13" descr="Mariam Sarfraz Pictur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62" y="929557"/>
            <a:ext cx="1372152" cy="2058228"/>
          </a:xfrm>
          <a:prstGeom prst="ellipse">
            <a:avLst/>
          </a:prstGeom>
        </p:spPr>
      </p:pic>
      <p:pic>
        <p:nvPicPr>
          <p:cNvPr id="15" name="Bild 14" descr="73974_001sw1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69" y="929557"/>
            <a:ext cx="1371764" cy="2058228"/>
          </a:xfrm>
          <a:prstGeom prst="ellipse">
            <a:avLst/>
          </a:prstGeom>
        </p:spPr>
      </p:pic>
      <p:grpSp>
        <p:nvGrpSpPr>
          <p:cNvPr id="49" name="Gruppierung 48"/>
          <p:cNvGrpSpPr/>
          <p:nvPr/>
        </p:nvGrpSpPr>
        <p:grpSpPr>
          <a:xfrm>
            <a:off x="4772108" y="3023449"/>
            <a:ext cx="1827250" cy="1906256"/>
            <a:chOff x="6927790" y="3037949"/>
            <a:chExt cx="1827250" cy="1906256"/>
          </a:xfrm>
        </p:grpSpPr>
        <p:sp>
          <p:nvSpPr>
            <p:cNvPr id="50" name="Rectangle 41"/>
            <p:cNvSpPr/>
            <p:nvPr/>
          </p:nvSpPr>
          <p:spPr>
            <a:xfrm>
              <a:off x="6928386" y="3060048"/>
              <a:ext cx="1826654" cy="18841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>
                <a:spcAft>
                  <a:spcPts val="225"/>
                </a:spcAft>
              </a:pPr>
              <a:endParaRPr lang="en-US" sz="9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1" name="Rectangle 43"/>
            <p:cNvSpPr/>
            <p:nvPr/>
          </p:nvSpPr>
          <p:spPr>
            <a:xfrm>
              <a:off x="6945434" y="3089707"/>
              <a:ext cx="1182232" cy="17502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>
                <a:spcAft>
                  <a:spcPts val="225"/>
                </a:spcAft>
              </a:pPr>
              <a:endParaRPr lang="en-US" sz="9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4" name="Tekstfelt 16"/>
            <p:cNvSpPr txBox="1"/>
            <p:nvPr/>
          </p:nvSpPr>
          <p:spPr>
            <a:xfrm>
              <a:off x="7337750" y="3037949"/>
              <a:ext cx="1276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da-DK" sz="1100" b="1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Michelle Inauen </a:t>
              </a:r>
              <a:endParaRPr lang="da-DK" sz="11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55" name="Picture 4" descr="mage result for switzerland fl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790" y="3066920"/>
              <a:ext cx="345019" cy="345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kstfelt 16"/>
            <p:cNvSpPr txBox="1"/>
            <p:nvPr/>
          </p:nvSpPr>
          <p:spPr>
            <a:xfrm>
              <a:off x="6971118" y="4012179"/>
              <a:ext cx="16433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da-DK" sz="1000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Head of Marketing </a:t>
              </a:r>
              <a:endParaRPr lang="da-DK" sz="1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  <a:p>
              <a:pPr algn="ctr" defTabSz="685783"/>
              <a:endParaRPr lang="da-DK" sz="10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  <a:p>
              <a:pPr algn="ctr" defTabSz="685783"/>
              <a:r>
                <a:rPr lang="da-DK" sz="1000" dirty="0" smtClean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mi217@ic.ac.uk </a:t>
              </a:r>
              <a:endParaRPr lang="da-DK" sz="1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60" name="Bild 59" descr="logoethz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216" y="3556552"/>
              <a:ext cx="1443746" cy="237143"/>
            </a:xfrm>
            <a:prstGeom prst="rect">
              <a:avLst/>
            </a:prstGeom>
          </p:spPr>
        </p:pic>
      </p:grpSp>
      <p:pic>
        <p:nvPicPr>
          <p:cNvPr id="18" name="Bild 17" descr="IMG_122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54" y="929557"/>
            <a:ext cx="1297775" cy="19894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35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Placeholder 1"/>
          <p:cNvSpPr txBox="1">
            <a:spLocks/>
          </p:cNvSpPr>
          <p:nvPr/>
        </p:nvSpPr>
        <p:spPr>
          <a:xfrm>
            <a:off x="243440" y="75173"/>
            <a:ext cx="8443360" cy="58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b="1" i="0" kern="1200">
                <a:solidFill>
                  <a:schemeClr val="tx2"/>
                </a:solidFill>
                <a:latin typeface="Helvetica Neue"/>
                <a:ea typeface="+mn-ea"/>
                <a:cs typeface="Helvetica Neue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>
                    <a:lumMod val="50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rgbClr val="44546A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364435" y="231913"/>
            <a:ext cx="164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>
                <a:latin typeface="Baskerville" charset="0"/>
                <a:ea typeface="Baskerville" charset="0"/>
                <a:cs typeface="Baskerville" charset="0"/>
              </a:rPr>
              <a:t>Flexo</a:t>
            </a:r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mr-IN" b="1" dirty="0" smtClean="0">
                <a:latin typeface="Baskerville" charset="0"/>
                <a:ea typeface="Baskerville" charset="0"/>
                <a:cs typeface="Baskerville" charset="0"/>
              </a:rPr>
              <a:t>–</a:t>
            </a:r>
            <a:r>
              <a:rPr lang="de-CH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b="1" dirty="0" err="1" smtClean="0">
                <a:latin typeface="Baskerville" charset="0"/>
                <a:ea typeface="Baskerville" charset="0"/>
                <a:cs typeface="Baskerville" charset="0"/>
              </a:rPr>
              <a:t>About</a:t>
            </a:r>
            <a:endParaRPr lang="de-CH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grpSp>
        <p:nvGrpSpPr>
          <p:cNvPr id="121" name="Group 4"/>
          <p:cNvGrpSpPr/>
          <p:nvPr/>
        </p:nvGrpSpPr>
        <p:grpSpPr>
          <a:xfrm>
            <a:off x="772185" y="1420814"/>
            <a:ext cx="2811915" cy="2291048"/>
            <a:chOff x="4169663" y="1364080"/>
            <a:chExt cx="4016375" cy="3409950"/>
          </a:xfrm>
        </p:grpSpPr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5271388" y="1364080"/>
              <a:ext cx="1828800" cy="1563687"/>
            </a:xfrm>
            <a:custGeom>
              <a:avLst/>
              <a:gdLst>
                <a:gd name="T0" fmla="*/ 1152 w 1152"/>
                <a:gd name="T1" fmla="*/ 984 h 985"/>
                <a:gd name="T2" fmla="*/ 569 w 1152"/>
                <a:gd name="T3" fmla="*/ 0 h 985"/>
                <a:gd name="T4" fmla="*/ 0 w 1152"/>
                <a:gd name="T5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985">
                  <a:moveTo>
                    <a:pt x="1152" y="984"/>
                  </a:moveTo>
                  <a:lnTo>
                    <a:pt x="569" y="0"/>
                  </a:lnTo>
                  <a:lnTo>
                    <a:pt x="0" y="985"/>
                  </a:lnTo>
                </a:path>
              </a:pathLst>
            </a:custGeom>
            <a:noFill/>
            <a:ln w="22225" cap="flat" cmpd="sng">
              <a:solidFill>
                <a:srgbClr val="4454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9" name="Text12"/>
            <p:cNvSpPr>
              <a:spLocks noChangeArrowheads="1"/>
            </p:cNvSpPr>
            <p:nvPr/>
          </p:nvSpPr>
          <p:spPr bwMode="auto">
            <a:xfrm>
              <a:off x="5360289" y="2515634"/>
              <a:ext cx="1651000" cy="27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330200">
                <a:defRPr sz="1700" b="1">
                  <a:solidFill>
                    <a:schemeClr val="tx1"/>
                  </a:solidFill>
                  <a:latin typeface="Arial" charset="0"/>
                </a:defRPr>
              </a:lvl1pPr>
              <a:lvl2pPr marL="168275" indent="-166688" defTabSz="330200">
                <a:buChar char="•"/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358775" indent="-188913" defTabSz="330200"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511175" indent="-150813" defTabSz="330200">
                <a:buChar char="-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624138" indent="4763" defTabSz="33020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30813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35385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9957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44529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330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de-DE" sz="1200" kern="0" dirty="0" smtClean="0">
                  <a:solidFill>
                    <a:srgbClr val="000000"/>
                  </a:solidFill>
                  <a:latin typeface="Copperplate Gothic Bold" charset="0"/>
                  <a:ea typeface="Copperplate Gothic Bold" charset="0"/>
                  <a:cs typeface="Copperplate Gothic Bold" charset="0"/>
                </a:rPr>
                <a:t>Count</a:t>
              </a:r>
              <a:endParaRPr kumimoji="0" lang="en-US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Bold" charset="0"/>
                <a:ea typeface="Copperplate Gothic Bold" charset="0"/>
                <a:cs typeface="Copperplate Gothic Bold" charset="0"/>
              </a:endParaRPr>
            </a:p>
          </p:txBody>
        </p:sp>
        <p:sp>
          <p:nvSpPr>
            <p:cNvPr id="130" name="Freeform 18"/>
            <p:cNvSpPr>
              <a:spLocks/>
            </p:cNvSpPr>
            <p:nvPr/>
          </p:nvSpPr>
          <p:spPr bwMode="auto">
            <a:xfrm>
              <a:off x="6365175" y="3235742"/>
              <a:ext cx="1820863" cy="1538288"/>
            </a:xfrm>
            <a:custGeom>
              <a:avLst/>
              <a:gdLst>
                <a:gd name="T0" fmla="*/ 573 w 1147"/>
                <a:gd name="T1" fmla="*/ 0 h 969"/>
                <a:gd name="T2" fmla="*/ 1147 w 1147"/>
                <a:gd name="T3" fmla="*/ 969 h 969"/>
                <a:gd name="T4" fmla="*/ 0 w 1147"/>
                <a:gd name="T5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7" h="969">
                  <a:moveTo>
                    <a:pt x="573" y="0"/>
                  </a:moveTo>
                  <a:lnTo>
                    <a:pt x="1147" y="969"/>
                  </a:lnTo>
                  <a:lnTo>
                    <a:pt x="0" y="969"/>
                  </a:lnTo>
                </a:path>
              </a:pathLst>
            </a:custGeom>
            <a:noFill/>
            <a:ln w="22225" cap="flat" cmpd="sng">
              <a:solidFill>
                <a:srgbClr val="4454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1" name="Text12"/>
            <p:cNvSpPr>
              <a:spLocks noChangeArrowheads="1"/>
            </p:cNvSpPr>
            <p:nvPr/>
          </p:nvSpPr>
          <p:spPr bwMode="auto">
            <a:xfrm>
              <a:off x="6454074" y="4352271"/>
              <a:ext cx="1643063" cy="27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330200">
                <a:defRPr sz="1700" b="1">
                  <a:solidFill>
                    <a:schemeClr val="tx1"/>
                  </a:solidFill>
                  <a:latin typeface="Arial" charset="0"/>
                </a:defRPr>
              </a:lvl1pPr>
              <a:lvl2pPr marL="168275" indent="-166688" defTabSz="330200">
                <a:buChar char="•"/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358775" indent="-188913" defTabSz="330200"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511175" indent="-150813" defTabSz="330200">
                <a:buChar char="-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624138" indent="4763" defTabSz="33020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30813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35385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9957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44529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330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de-DE" sz="1200" kern="0" dirty="0" smtClean="0">
                  <a:solidFill>
                    <a:srgbClr val="000000"/>
                  </a:solidFill>
                  <a:latin typeface="Copperplate Gothic Bold" charset="0"/>
                  <a:ea typeface="Copperplate Gothic Bold" charset="0"/>
                  <a:cs typeface="Copperplate Gothic Bold" charset="0"/>
                </a:rPr>
                <a:t>Efficiency</a:t>
              </a:r>
              <a:endParaRPr kumimoji="0" lang="en-US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Bold" charset="0"/>
                <a:ea typeface="Copperplate Gothic Bold" charset="0"/>
                <a:cs typeface="Copperplate Gothic Bold" charset="0"/>
              </a:endParaRPr>
            </a:p>
          </p:txBody>
        </p:sp>
        <p:sp>
          <p:nvSpPr>
            <p:cNvPr id="132" name="Freeform 20"/>
            <p:cNvSpPr>
              <a:spLocks/>
            </p:cNvSpPr>
            <p:nvPr/>
          </p:nvSpPr>
          <p:spPr bwMode="auto">
            <a:xfrm>
              <a:off x="4169663" y="3235742"/>
              <a:ext cx="1817687" cy="1538288"/>
            </a:xfrm>
            <a:custGeom>
              <a:avLst/>
              <a:gdLst>
                <a:gd name="T0" fmla="*/ 1145 w 1145"/>
                <a:gd name="T1" fmla="*/ 969 h 969"/>
                <a:gd name="T2" fmla="*/ 0 w 1145"/>
                <a:gd name="T3" fmla="*/ 969 h 969"/>
                <a:gd name="T4" fmla="*/ 574 w 1145"/>
                <a:gd name="T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5" h="969">
                  <a:moveTo>
                    <a:pt x="1145" y="969"/>
                  </a:moveTo>
                  <a:lnTo>
                    <a:pt x="0" y="969"/>
                  </a:lnTo>
                  <a:lnTo>
                    <a:pt x="574" y="0"/>
                  </a:lnTo>
                </a:path>
              </a:pathLst>
            </a:custGeom>
            <a:noFill/>
            <a:ln w="22225" cap="flat" cmpd="sng">
              <a:solidFill>
                <a:srgbClr val="4454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3" name="Text12"/>
            <p:cNvSpPr>
              <a:spLocks noChangeArrowheads="1"/>
            </p:cNvSpPr>
            <p:nvPr/>
          </p:nvSpPr>
          <p:spPr bwMode="auto">
            <a:xfrm>
              <a:off x="4388278" y="4358181"/>
              <a:ext cx="1639887" cy="27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330200">
                <a:defRPr sz="1700" b="1">
                  <a:solidFill>
                    <a:schemeClr val="tx1"/>
                  </a:solidFill>
                  <a:latin typeface="Arial" charset="0"/>
                </a:defRPr>
              </a:lvl1pPr>
              <a:lvl2pPr marL="168275" indent="-166688" defTabSz="330200">
                <a:buChar char="•"/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358775" indent="-188913" defTabSz="330200"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511175" indent="-150813" defTabSz="330200">
                <a:buChar char="-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624138" indent="4763" defTabSz="33020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30813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35385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9957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44529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330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de-DE" sz="1200" kern="0" dirty="0" smtClean="0">
                  <a:solidFill>
                    <a:srgbClr val="000000"/>
                  </a:solidFill>
                  <a:latin typeface="Copperplate Gothic Bold" charset="0"/>
                  <a:ea typeface="Copperplate Gothic Bold" charset="0"/>
                  <a:cs typeface="Copperplate Gothic Bold" charset="0"/>
                </a:rPr>
                <a:t>Rate</a:t>
              </a:r>
              <a:endParaRPr kumimoji="0" lang="en-US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Bold" charset="0"/>
                <a:ea typeface="Copperplate Gothic Bold" charset="0"/>
                <a:cs typeface="Copperplate Gothic Bold" charset="0"/>
              </a:endParaRPr>
            </a:p>
          </p:txBody>
        </p:sp>
        <p:sp>
          <p:nvSpPr>
            <p:cNvPr id="134" name="AutoShape 22"/>
            <p:cNvSpPr>
              <a:spLocks noChangeArrowheads="1"/>
            </p:cNvSpPr>
            <p:nvPr/>
          </p:nvSpPr>
          <p:spPr bwMode="auto">
            <a:xfrm flipV="1">
              <a:off x="5228525" y="3116680"/>
              <a:ext cx="1879600" cy="1600200"/>
            </a:xfrm>
            <a:prstGeom prst="triangle">
              <a:avLst>
                <a:gd name="adj" fmla="val 50000"/>
              </a:avLst>
            </a:prstGeom>
            <a:solidFill>
              <a:srgbClr val="5A9BD5"/>
            </a:solidFill>
            <a:ln w="9525">
              <a:solidFill>
                <a:srgbClr val="B2D2D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5" name="Text12"/>
            <p:cNvSpPr>
              <a:spLocks noChangeArrowheads="1"/>
            </p:cNvSpPr>
            <p:nvPr/>
          </p:nvSpPr>
          <p:spPr bwMode="auto">
            <a:xfrm>
              <a:off x="5610717" y="3462103"/>
              <a:ext cx="1188887" cy="251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330200">
                <a:defRPr sz="1700" b="1">
                  <a:solidFill>
                    <a:schemeClr val="tx1"/>
                  </a:solidFill>
                  <a:latin typeface="Arial" charset="0"/>
                </a:defRPr>
              </a:lvl1pPr>
              <a:lvl2pPr marL="168275" indent="-166688" defTabSz="330200">
                <a:buChar char="•"/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358775" indent="-188913" defTabSz="330200"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511175" indent="-150813" defTabSz="330200">
                <a:buChar char="-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624138" indent="4763" defTabSz="33020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30813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35385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9957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4452938" indent="4763" defTabSz="330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330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de-DE" sz="1100" kern="0" dirty="0" smtClean="0">
                  <a:solidFill>
                    <a:schemeClr val="bg1"/>
                  </a:solidFill>
                  <a:latin typeface="Copperplate Gothic Bold" charset="0"/>
                  <a:ea typeface="Copperplate Gothic Bold" charset="0"/>
                  <a:cs typeface="Copperplate Gothic Bold" charset="0"/>
                </a:rPr>
                <a:t>Functions</a:t>
              </a:r>
              <a:endParaRPr kumimoji="0" lang="en-US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Bold" charset="0"/>
                <a:ea typeface="Copperplate Gothic Bold" charset="0"/>
                <a:cs typeface="Copperplate Gothic Bold" charset="0"/>
              </a:endParaRPr>
            </a:p>
          </p:txBody>
        </p:sp>
        <p:sp>
          <p:nvSpPr>
            <p:cNvPr id="138" name="Rectangle 24"/>
            <p:cNvSpPr>
              <a:spLocks noChangeAspect="1" noChangeArrowheads="1"/>
            </p:cNvSpPr>
            <p:nvPr/>
          </p:nvSpPr>
          <p:spPr bwMode="auto">
            <a:xfrm>
              <a:off x="6017973" y="1954055"/>
              <a:ext cx="308522" cy="297278"/>
            </a:xfrm>
            <a:prstGeom prst="rect">
              <a:avLst/>
            </a:prstGeom>
            <a:solidFill>
              <a:srgbClr val="5A9BD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x-non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1</a:t>
              </a:r>
            </a:p>
          </p:txBody>
        </p:sp>
        <p:sp>
          <p:nvSpPr>
            <p:cNvPr id="153" name="Rectangle 25"/>
            <p:cNvSpPr>
              <a:spLocks noChangeAspect="1" noChangeArrowheads="1"/>
            </p:cNvSpPr>
            <p:nvPr/>
          </p:nvSpPr>
          <p:spPr bwMode="auto">
            <a:xfrm>
              <a:off x="7053325" y="3788191"/>
              <a:ext cx="308522" cy="297278"/>
            </a:xfrm>
            <a:prstGeom prst="rect">
              <a:avLst/>
            </a:prstGeom>
            <a:solidFill>
              <a:srgbClr val="5A9BD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x-non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2</a:t>
              </a:r>
            </a:p>
          </p:txBody>
        </p:sp>
        <p:sp>
          <p:nvSpPr>
            <p:cNvPr id="154" name="Rectangle 26"/>
            <p:cNvSpPr>
              <a:spLocks noChangeAspect="1" noChangeArrowheads="1"/>
            </p:cNvSpPr>
            <p:nvPr/>
          </p:nvSpPr>
          <p:spPr bwMode="auto">
            <a:xfrm>
              <a:off x="4983036" y="3788191"/>
              <a:ext cx="308522" cy="297278"/>
            </a:xfrm>
            <a:prstGeom prst="rect">
              <a:avLst/>
            </a:prstGeom>
            <a:solidFill>
              <a:srgbClr val="5A9BD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x-non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</a:p>
          </p:txBody>
        </p:sp>
      </p:grpSp>
      <p:sp>
        <p:nvSpPr>
          <p:cNvPr id="90" name="Textfeld 89"/>
          <p:cNvSpPr txBox="1"/>
          <p:nvPr/>
        </p:nvSpPr>
        <p:spPr>
          <a:xfrm>
            <a:off x="684682" y="884198"/>
            <a:ext cx="239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Three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functions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in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one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device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! </a:t>
            </a:r>
            <a:endParaRPr lang="de-CH" sz="14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55" name="Rectangle 24"/>
          <p:cNvSpPr>
            <a:spLocks noChangeAspect="1" noChangeArrowheads="1"/>
          </p:cNvSpPr>
          <p:nvPr/>
        </p:nvSpPr>
        <p:spPr bwMode="auto">
          <a:xfrm>
            <a:off x="4272697" y="1427587"/>
            <a:ext cx="216000" cy="199733"/>
          </a:xfrm>
          <a:prstGeom prst="rect">
            <a:avLst/>
          </a:prstGeom>
          <a:solidFill>
            <a:srgbClr val="5A9BD5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x-non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156" name="Rectangle 25"/>
          <p:cNvSpPr>
            <a:spLocks noChangeAspect="1" noChangeArrowheads="1"/>
          </p:cNvSpPr>
          <p:nvPr/>
        </p:nvSpPr>
        <p:spPr bwMode="auto">
          <a:xfrm>
            <a:off x="4272697" y="1906779"/>
            <a:ext cx="216000" cy="199733"/>
          </a:xfrm>
          <a:prstGeom prst="rect">
            <a:avLst/>
          </a:prstGeom>
          <a:solidFill>
            <a:srgbClr val="5A9BD5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x-non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157" name="Rectangle 26"/>
          <p:cNvSpPr>
            <a:spLocks noChangeAspect="1" noChangeArrowheads="1"/>
          </p:cNvSpPr>
          <p:nvPr/>
        </p:nvSpPr>
        <p:spPr bwMode="auto">
          <a:xfrm>
            <a:off x="4272697" y="2353856"/>
            <a:ext cx="216000" cy="199733"/>
          </a:xfrm>
          <a:prstGeom prst="rect">
            <a:avLst/>
          </a:prstGeom>
          <a:solidFill>
            <a:srgbClr val="5A9BD5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x-non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3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4594087" y="1317195"/>
            <a:ext cx="422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Count: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total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number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squeeze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-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-release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cycles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completed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with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training</a:t>
            </a:r>
            <a:endParaRPr lang="de-CH" sz="14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4594089" y="1809150"/>
            <a:ext cx="386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Efficiency: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how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efficiently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are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squeeze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-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-release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exercises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performed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on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average</a:t>
            </a:r>
            <a:endParaRPr lang="de-CH" sz="14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4594088" y="2265547"/>
            <a:ext cx="324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Rate: on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average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time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taken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complete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one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squeeze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-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-release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cycle</a:t>
            </a:r>
            <a:endParaRPr lang="de-CH" sz="14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60" name="Triangle 30">
            <a:extLst>
              <a:ext uri="{FF2B5EF4-FFF2-40B4-BE49-F238E27FC236}">
                <a16:creationId xmlns:a16="http://schemas.microsoft.com/office/drawing/2014/main" xmlns="" id="{F5332232-A7BC-4508-92F6-6752875C4490}"/>
              </a:ext>
            </a:extLst>
          </p:cNvPr>
          <p:cNvSpPr/>
          <p:nvPr/>
        </p:nvSpPr>
        <p:spPr>
          <a:xfrm rot="5400000">
            <a:off x="3909946" y="3227633"/>
            <a:ext cx="991946" cy="266444"/>
          </a:xfrm>
          <a:prstGeom prst="triangle">
            <a:avLst/>
          </a:prstGeom>
          <a:solidFill>
            <a:srgbClr val="DFF0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GB"/>
          </a:p>
        </p:txBody>
      </p:sp>
      <p:sp>
        <p:nvSpPr>
          <p:cNvPr id="95" name="Textfeld 94"/>
          <p:cNvSpPr txBox="1"/>
          <p:nvPr/>
        </p:nvSpPr>
        <p:spPr>
          <a:xfrm>
            <a:off x="4693479" y="2948861"/>
            <a:ext cx="3628887" cy="784830"/>
          </a:xfrm>
          <a:prstGeom prst="rect">
            <a:avLst/>
          </a:prstGeom>
          <a:solidFill>
            <a:srgbClr val="DFF0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500" i="1" dirty="0" err="1" smtClean="0"/>
              <a:t>Flexo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supports</a:t>
            </a:r>
            <a:r>
              <a:rPr lang="de-CH" sz="1500" i="1" dirty="0"/>
              <a:t> </a:t>
            </a:r>
            <a:r>
              <a:rPr lang="de-CH" sz="1500" i="1" dirty="0" err="1" smtClean="0"/>
              <a:t>sustainable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training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to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recover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faster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from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hand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injuries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or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diseases</a:t>
            </a:r>
            <a:r>
              <a:rPr lang="de-CH" sz="1500" i="1" dirty="0" smtClean="0"/>
              <a:t> such </a:t>
            </a:r>
            <a:r>
              <a:rPr lang="de-CH" sz="1500" i="1" dirty="0" err="1" smtClean="0"/>
              <a:t>as</a:t>
            </a:r>
            <a:r>
              <a:rPr lang="de-CH" sz="1500" i="1" dirty="0" smtClean="0"/>
              <a:t> </a:t>
            </a:r>
            <a:r>
              <a:rPr lang="de-CH" sz="1500" i="1" dirty="0" err="1" smtClean="0"/>
              <a:t>arthirits</a:t>
            </a:r>
            <a:r>
              <a:rPr lang="de-CH" sz="1500" i="1" dirty="0"/>
              <a:t>!</a:t>
            </a:r>
            <a:endParaRPr lang="de-CH" sz="1500" i="1" dirty="0" smtClean="0"/>
          </a:p>
        </p:txBody>
      </p:sp>
      <p:sp>
        <p:nvSpPr>
          <p:cNvPr id="96" name="Textfeld 95"/>
          <p:cNvSpPr txBox="1"/>
          <p:nvPr/>
        </p:nvSpPr>
        <p:spPr>
          <a:xfrm>
            <a:off x="717811" y="4329043"/>
            <a:ext cx="2076961" cy="276999"/>
          </a:xfrm>
          <a:prstGeom prst="rect">
            <a:avLst/>
          </a:prstGeom>
          <a:solidFill>
            <a:srgbClr val="DFF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Download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Flexo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-App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now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!</a:t>
            </a: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97" name="Bild 96" descr="app-stor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48" y="4295912"/>
            <a:ext cx="1256009" cy="371994"/>
          </a:xfrm>
          <a:prstGeom prst="rect">
            <a:avLst/>
          </a:prstGeom>
        </p:spPr>
      </p:pic>
      <p:pic>
        <p:nvPicPr>
          <p:cNvPr id="98" name="Bild 97" descr="logo._android._google._play._store._app._internal.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3" y="4251740"/>
            <a:ext cx="1159565" cy="463826"/>
          </a:xfrm>
          <a:prstGeom prst="rect">
            <a:avLst/>
          </a:prstGeom>
        </p:spPr>
      </p:pic>
      <p:sp>
        <p:nvSpPr>
          <p:cNvPr id="28" name="Textfeld 90"/>
          <p:cNvSpPr txBox="1"/>
          <p:nvPr/>
        </p:nvSpPr>
        <p:spPr>
          <a:xfrm>
            <a:off x="4233834" y="945915"/>
            <a:ext cx="4229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err="1" smtClean="0">
                <a:latin typeface="Baskerville" charset="0"/>
                <a:ea typeface="Baskerville" charset="0"/>
                <a:cs typeface="Baskerville" charset="0"/>
              </a:rPr>
              <a:t>Flexo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400" dirty="0" err="1" smtClean="0">
                <a:latin typeface="Baskerville" charset="0"/>
                <a:ea typeface="Baskerville" charset="0"/>
                <a:cs typeface="Baskerville" charset="0"/>
              </a:rPr>
              <a:t>measures</a:t>
            </a:r>
            <a:r>
              <a:rPr lang="de-CH" sz="1400" dirty="0" smtClean="0">
                <a:latin typeface="Baskerville" charset="0"/>
                <a:ea typeface="Baskerville" charset="0"/>
                <a:cs typeface="Baskerville" charset="0"/>
              </a:rPr>
              <a:t>: </a:t>
            </a:r>
            <a:endParaRPr lang="de-CH" sz="14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355900" y="3038788"/>
            <a:ext cx="3850445" cy="1765370"/>
          </a:xfrm>
          <a:prstGeom prst="rect">
            <a:avLst/>
          </a:prstGeom>
          <a:solidFill>
            <a:srgbClr val="BAD4F9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158435" y="1160480"/>
            <a:ext cx="5113131" cy="1460986"/>
          </a:xfrm>
          <a:prstGeom prst="rect">
            <a:avLst/>
          </a:prstGeom>
          <a:solidFill>
            <a:srgbClr val="BAD4F9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Bild 4" descr="world_eur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2" y="1692385"/>
            <a:ext cx="575118" cy="568798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552502725"/>
              </p:ext>
            </p:extLst>
          </p:nvPr>
        </p:nvGraphicFramePr>
        <p:xfrm>
          <a:off x="311979" y="1260781"/>
          <a:ext cx="3136348" cy="225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31914" y="23498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Home</a:t>
            </a:r>
            <a:endParaRPr lang="de-CH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1914" y="938696"/>
            <a:ext cx="2359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>
                <a:latin typeface="Baskerville" charset="0"/>
                <a:ea typeface="Baskerville" charset="0"/>
                <a:cs typeface="Baskerville" charset="0"/>
              </a:rPr>
              <a:t>Global </a:t>
            </a:r>
            <a:r>
              <a:rPr lang="de-CH" sz="1200" b="1" dirty="0" err="1" smtClean="0">
                <a:latin typeface="Baskerville" charset="0"/>
                <a:ea typeface="Baskerville" charset="0"/>
                <a:cs typeface="Baskerville" charset="0"/>
              </a:rPr>
              <a:t>physiotherapy</a:t>
            </a:r>
            <a:r>
              <a:rPr lang="de-CH" sz="1200" b="1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b="1" dirty="0" err="1" smtClean="0">
                <a:latin typeface="Baskerville" charset="0"/>
                <a:ea typeface="Baskerville" charset="0"/>
                <a:cs typeface="Baskerville" charset="0"/>
              </a:rPr>
              <a:t>market</a:t>
            </a:r>
            <a:r>
              <a:rPr lang="de-CH" sz="1200" b="1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endParaRPr lang="de-CH" sz="1200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82682" y="11675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According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latest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market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study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released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Technavio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global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physiotherapy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market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projected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grow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USD 18.88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billion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2021,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a CAGR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more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than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6%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over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forecast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period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</p:txBody>
      </p:sp>
      <p:sp>
        <p:nvSpPr>
          <p:cNvPr id="10" name="Rechteck 9"/>
          <p:cNvSpPr/>
          <p:nvPr/>
        </p:nvSpPr>
        <p:spPr>
          <a:xfrm>
            <a:off x="3285444" y="18456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The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therapies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segment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market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expected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grow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fastest,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driven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rise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in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number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healthcare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service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providers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especially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in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developed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countries such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as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UK. </a:t>
            </a: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  <a:p>
            <a:endParaRPr lang="de-CH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1979" y="2761789"/>
            <a:ext cx="119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>
                <a:latin typeface="Baskerville" charset="0"/>
                <a:ea typeface="Baskerville" charset="0"/>
                <a:cs typeface="Baskerville" charset="0"/>
              </a:rPr>
              <a:t>Hand </a:t>
            </a:r>
            <a:r>
              <a:rPr lang="de-CH" sz="1200" b="1" dirty="0" err="1" smtClean="0">
                <a:latin typeface="Baskerville" charset="0"/>
                <a:ea typeface="Baskerville" charset="0"/>
                <a:cs typeface="Baskerville" charset="0"/>
              </a:rPr>
              <a:t>therapy</a:t>
            </a:r>
            <a:endParaRPr lang="de-CH" sz="1200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0263" y="3049831"/>
            <a:ext cx="39866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A large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part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physical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therapy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segment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hand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therapy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which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helps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rehabilitate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hands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fingers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wrist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disorders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injuries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using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physical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methods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devices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such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grips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balls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bands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stacking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cones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weight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bars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can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also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used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acute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chronic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pain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</a:t>
            </a:r>
            <a:r>
              <a:rPr lang="en-US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endParaRPr lang="en-US" sz="1200" dirty="0" smtClean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sz="1200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One of the biggest problems is that if the patients need to do exercises at home, they do not exceed them properly and thus the recovery is prolonged. </a:t>
            </a: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4483653" y="3136349"/>
            <a:ext cx="1292086" cy="1412184"/>
          </a:xfrm>
          <a:prstGeom prst="rightArrow">
            <a:avLst/>
          </a:prstGeom>
          <a:solidFill>
            <a:srgbClr val="5A9BD5"/>
          </a:solidFill>
          <a:ln>
            <a:solidFill>
              <a:srgbClr val="98CD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/>
          <p:cNvSpPr txBox="1"/>
          <p:nvPr/>
        </p:nvSpPr>
        <p:spPr>
          <a:xfrm>
            <a:off x="4511468" y="3655501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Solution </a:t>
            </a:r>
            <a:endParaRPr lang="de-CH" sz="16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pic>
        <p:nvPicPr>
          <p:cNvPr id="15" name="Bild 14" descr="Screen Shot 2018-02-11 at 20.56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21" y="3038788"/>
            <a:ext cx="1953461" cy="16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2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7636" y="190812"/>
            <a:ext cx="387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Users (</a:t>
            </a:r>
            <a:r>
              <a:rPr lang="de-CH" b="1" dirty="0" err="1" smtClean="0">
                <a:latin typeface="Baskerville" charset="0"/>
                <a:ea typeface="Baskerville" charset="0"/>
                <a:cs typeface="Baskerville" charset="0"/>
              </a:rPr>
              <a:t>Heading</a:t>
            </a:r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: </a:t>
            </a:r>
            <a:r>
              <a:rPr lang="de-CH" b="1" dirty="0" err="1" smtClean="0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b="1" dirty="0" err="1" smtClean="0">
                <a:latin typeface="Baskerville" charset="0"/>
                <a:ea typeface="Baskerville" charset="0"/>
                <a:cs typeface="Baskerville" charset="0"/>
              </a:rPr>
              <a:t>Flexo</a:t>
            </a:r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b="1" dirty="0" err="1" smtClean="0">
                <a:latin typeface="Baskerville" charset="0"/>
                <a:ea typeface="Baskerville" charset="0"/>
                <a:cs typeface="Baskerville" charset="0"/>
              </a:rPr>
              <a:t>for</a:t>
            </a:r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b="1" dirty="0" err="1" smtClean="0">
                <a:latin typeface="Baskerville" charset="0"/>
                <a:ea typeface="Baskerville" charset="0"/>
                <a:cs typeface="Baskerville" charset="0"/>
              </a:rPr>
              <a:t>you</a:t>
            </a:r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?)</a:t>
            </a:r>
            <a:endParaRPr lang="de-CH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1685984" y="1558532"/>
            <a:ext cx="894522" cy="861392"/>
            <a:chOff x="283588" y="2249641"/>
            <a:chExt cx="467314" cy="467314"/>
          </a:xfrm>
        </p:grpSpPr>
        <p:sp>
          <p:nvSpPr>
            <p:cNvPr id="7" name="Oval 134"/>
            <p:cNvSpPr>
              <a:spLocks noChangeAspect="1"/>
            </p:cNvSpPr>
            <p:nvPr/>
          </p:nvSpPr>
          <p:spPr>
            <a:xfrm>
              <a:off x="283588" y="2249641"/>
              <a:ext cx="467314" cy="46731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5B9BD5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64800" y="2314222"/>
              <a:ext cx="312533" cy="321989"/>
            </a:xfrm>
            <a:custGeom>
              <a:avLst/>
              <a:gdLst>
                <a:gd name="T0" fmla="*/ 344 w 466"/>
                <a:gd name="T1" fmla="*/ 325 h 446"/>
                <a:gd name="T2" fmla="*/ 307 w 466"/>
                <a:gd name="T3" fmla="*/ 303 h 446"/>
                <a:gd name="T4" fmla="*/ 294 w 466"/>
                <a:gd name="T5" fmla="*/ 289 h 446"/>
                <a:gd name="T6" fmla="*/ 287 w 466"/>
                <a:gd name="T7" fmla="*/ 272 h 446"/>
                <a:gd name="T8" fmla="*/ 284 w 466"/>
                <a:gd name="T9" fmla="*/ 252 h 446"/>
                <a:gd name="T10" fmla="*/ 291 w 466"/>
                <a:gd name="T11" fmla="*/ 233 h 446"/>
                <a:gd name="T12" fmla="*/ 304 w 466"/>
                <a:gd name="T13" fmla="*/ 216 h 446"/>
                <a:gd name="T14" fmla="*/ 311 w 466"/>
                <a:gd name="T15" fmla="*/ 191 h 446"/>
                <a:gd name="T16" fmla="*/ 323 w 466"/>
                <a:gd name="T17" fmla="*/ 178 h 446"/>
                <a:gd name="T18" fmla="*/ 332 w 466"/>
                <a:gd name="T19" fmla="*/ 162 h 446"/>
                <a:gd name="T20" fmla="*/ 334 w 466"/>
                <a:gd name="T21" fmla="*/ 143 h 446"/>
                <a:gd name="T22" fmla="*/ 330 w 466"/>
                <a:gd name="T23" fmla="*/ 132 h 446"/>
                <a:gd name="T24" fmla="*/ 325 w 466"/>
                <a:gd name="T25" fmla="*/ 128 h 446"/>
                <a:gd name="T26" fmla="*/ 332 w 466"/>
                <a:gd name="T27" fmla="*/ 84 h 446"/>
                <a:gd name="T28" fmla="*/ 327 w 466"/>
                <a:gd name="T29" fmla="*/ 54 h 446"/>
                <a:gd name="T30" fmla="*/ 315 w 466"/>
                <a:gd name="T31" fmla="*/ 33 h 446"/>
                <a:gd name="T32" fmla="*/ 295 w 466"/>
                <a:gd name="T33" fmla="*/ 14 h 446"/>
                <a:gd name="T34" fmla="*/ 262 w 466"/>
                <a:gd name="T35" fmla="*/ 2 h 446"/>
                <a:gd name="T36" fmla="*/ 234 w 466"/>
                <a:gd name="T37" fmla="*/ 0 h 446"/>
                <a:gd name="T38" fmla="*/ 192 w 466"/>
                <a:gd name="T39" fmla="*/ 5 h 446"/>
                <a:gd name="T40" fmla="*/ 165 w 466"/>
                <a:gd name="T41" fmla="*/ 20 h 446"/>
                <a:gd name="T42" fmla="*/ 146 w 466"/>
                <a:gd name="T43" fmla="*/ 40 h 446"/>
                <a:gd name="T44" fmla="*/ 137 w 466"/>
                <a:gd name="T45" fmla="*/ 61 h 446"/>
                <a:gd name="T46" fmla="*/ 135 w 466"/>
                <a:gd name="T47" fmla="*/ 84 h 446"/>
                <a:gd name="T48" fmla="*/ 141 w 466"/>
                <a:gd name="T49" fmla="*/ 128 h 446"/>
                <a:gd name="T50" fmla="*/ 135 w 466"/>
                <a:gd name="T51" fmla="*/ 135 h 446"/>
                <a:gd name="T52" fmla="*/ 132 w 466"/>
                <a:gd name="T53" fmla="*/ 149 h 446"/>
                <a:gd name="T54" fmla="*/ 136 w 466"/>
                <a:gd name="T55" fmla="*/ 170 h 446"/>
                <a:gd name="T56" fmla="*/ 150 w 466"/>
                <a:gd name="T57" fmla="*/ 182 h 446"/>
                <a:gd name="T58" fmla="*/ 155 w 466"/>
                <a:gd name="T59" fmla="*/ 191 h 446"/>
                <a:gd name="T60" fmla="*/ 168 w 466"/>
                <a:gd name="T61" fmla="*/ 223 h 446"/>
                <a:gd name="T62" fmla="*/ 179 w 466"/>
                <a:gd name="T63" fmla="*/ 238 h 446"/>
                <a:gd name="T64" fmla="*/ 182 w 466"/>
                <a:gd name="T65" fmla="*/ 252 h 446"/>
                <a:gd name="T66" fmla="*/ 178 w 466"/>
                <a:gd name="T67" fmla="*/ 278 h 446"/>
                <a:gd name="T68" fmla="*/ 169 w 466"/>
                <a:gd name="T69" fmla="*/ 294 h 446"/>
                <a:gd name="T70" fmla="*/ 153 w 466"/>
                <a:gd name="T71" fmla="*/ 307 h 446"/>
                <a:gd name="T72" fmla="*/ 102 w 466"/>
                <a:gd name="T73" fmla="*/ 333 h 446"/>
                <a:gd name="T74" fmla="*/ 60 w 466"/>
                <a:gd name="T75" fmla="*/ 349 h 446"/>
                <a:gd name="T76" fmla="*/ 16 w 466"/>
                <a:gd name="T77" fmla="*/ 374 h 446"/>
                <a:gd name="T78" fmla="*/ 1 w 466"/>
                <a:gd name="T79" fmla="*/ 391 h 446"/>
                <a:gd name="T80" fmla="*/ 0 w 466"/>
                <a:gd name="T81" fmla="*/ 446 h 446"/>
                <a:gd name="T82" fmla="*/ 466 w 466"/>
                <a:gd name="T83" fmla="*/ 446 h 446"/>
                <a:gd name="T84" fmla="*/ 465 w 466"/>
                <a:gd name="T85" fmla="*/ 391 h 446"/>
                <a:gd name="T86" fmla="*/ 450 w 466"/>
                <a:gd name="T87" fmla="*/ 374 h 446"/>
                <a:gd name="T88" fmla="*/ 406 w 466"/>
                <a:gd name="T89" fmla="*/ 349 h 446"/>
                <a:gd name="T90" fmla="*/ 365 w 466"/>
                <a:gd name="T91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6" h="446">
                  <a:moveTo>
                    <a:pt x="365" y="333"/>
                  </a:moveTo>
                  <a:lnTo>
                    <a:pt x="365" y="333"/>
                  </a:lnTo>
                  <a:lnTo>
                    <a:pt x="344" y="325"/>
                  </a:lnTo>
                  <a:lnTo>
                    <a:pt x="327" y="317"/>
                  </a:lnTo>
                  <a:lnTo>
                    <a:pt x="313" y="307"/>
                  </a:lnTo>
                  <a:lnTo>
                    <a:pt x="307" y="303"/>
                  </a:lnTo>
                  <a:lnTo>
                    <a:pt x="302" y="299"/>
                  </a:lnTo>
                  <a:lnTo>
                    <a:pt x="298" y="294"/>
                  </a:lnTo>
                  <a:lnTo>
                    <a:pt x="294" y="289"/>
                  </a:lnTo>
                  <a:lnTo>
                    <a:pt x="291" y="284"/>
                  </a:lnTo>
                  <a:lnTo>
                    <a:pt x="289" y="278"/>
                  </a:lnTo>
                  <a:lnTo>
                    <a:pt x="287" y="272"/>
                  </a:lnTo>
                  <a:lnTo>
                    <a:pt x="285" y="266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5" y="243"/>
                  </a:lnTo>
                  <a:lnTo>
                    <a:pt x="288" y="238"/>
                  </a:lnTo>
                  <a:lnTo>
                    <a:pt x="291" y="233"/>
                  </a:lnTo>
                  <a:lnTo>
                    <a:pt x="295" y="229"/>
                  </a:lnTo>
                  <a:lnTo>
                    <a:pt x="300" y="223"/>
                  </a:lnTo>
                  <a:lnTo>
                    <a:pt x="304" y="216"/>
                  </a:lnTo>
                  <a:lnTo>
                    <a:pt x="308" y="205"/>
                  </a:lnTo>
                  <a:lnTo>
                    <a:pt x="311" y="191"/>
                  </a:lnTo>
                  <a:lnTo>
                    <a:pt x="311" y="191"/>
                  </a:lnTo>
                  <a:lnTo>
                    <a:pt x="313" y="186"/>
                  </a:lnTo>
                  <a:lnTo>
                    <a:pt x="316" y="182"/>
                  </a:lnTo>
                  <a:lnTo>
                    <a:pt x="323" y="178"/>
                  </a:lnTo>
                  <a:lnTo>
                    <a:pt x="326" y="175"/>
                  </a:lnTo>
                  <a:lnTo>
                    <a:pt x="330" y="170"/>
                  </a:lnTo>
                  <a:lnTo>
                    <a:pt x="332" y="162"/>
                  </a:lnTo>
                  <a:lnTo>
                    <a:pt x="334" y="149"/>
                  </a:lnTo>
                  <a:lnTo>
                    <a:pt x="334" y="149"/>
                  </a:lnTo>
                  <a:lnTo>
                    <a:pt x="334" y="143"/>
                  </a:lnTo>
                  <a:lnTo>
                    <a:pt x="333" y="139"/>
                  </a:lnTo>
                  <a:lnTo>
                    <a:pt x="331" y="135"/>
                  </a:lnTo>
                  <a:lnTo>
                    <a:pt x="330" y="132"/>
                  </a:lnTo>
                  <a:lnTo>
                    <a:pt x="327" y="129"/>
                  </a:lnTo>
                  <a:lnTo>
                    <a:pt x="325" y="128"/>
                  </a:lnTo>
                  <a:lnTo>
                    <a:pt x="325" y="128"/>
                  </a:lnTo>
                  <a:lnTo>
                    <a:pt x="328" y="113"/>
                  </a:lnTo>
                  <a:lnTo>
                    <a:pt x="332" y="84"/>
                  </a:lnTo>
                  <a:lnTo>
                    <a:pt x="332" y="84"/>
                  </a:lnTo>
                  <a:lnTo>
                    <a:pt x="331" y="74"/>
                  </a:lnTo>
                  <a:lnTo>
                    <a:pt x="329" y="61"/>
                  </a:lnTo>
                  <a:lnTo>
                    <a:pt x="327" y="54"/>
                  </a:lnTo>
                  <a:lnTo>
                    <a:pt x="324" y="47"/>
                  </a:lnTo>
                  <a:lnTo>
                    <a:pt x="320" y="40"/>
                  </a:lnTo>
                  <a:lnTo>
                    <a:pt x="315" y="33"/>
                  </a:lnTo>
                  <a:lnTo>
                    <a:pt x="309" y="26"/>
                  </a:lnTo>
                  <a:lnTo>
                    <a:pt x="303" y="20"/>
                  </a:lnTo>
                  <a:lnTo>
                    <a:pt x="295" y="14"/>
                  </a:lnTo>
                  <a:lnTo>
                    <a:pt x="284" y="10"/>
                  </a:lnTo>
                  <a:lnTo>
                    <a:pt x="274" y="5"/>
                  </a:lnTo>
                  <a:lnTo>
                    <a:pt x="262" y="2"/>
                  </a:lnTo>
                  <a:lnTo>
                    <a:pt x="248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18" y="0"/>
                  </a:lnTo>
                  <a:lnTo>
                    <a:pt x="204" y="2"/>
                  </a:lnTo>
                  <a:lnTo>
                    <a:pt x="192" y="5"/>
                  </a:lnTo>
                  <a:lnTo>
                    <a:pt x="182" y="10"/>
                  </a:lnTo>
                  <a:lnTo>
                    <a:pt x="173" y="14"/>
                  </a:lnTo>
                  <a:lnTo>
                    <a:pt x="165" y="20"/>
                  </a:lnTo>
                  <a:lnTo>
                    <a:pt x="157" y="26"/>
                  </a:lnTo>
                  <a:lnTo>
                    <a:pt x="151" y="33"/>
                  </a:lnTo>
                  <a:lnTo>
                    <a:pt x="146" y="40"/>
                  </a:lnTo>
                  <a:lnTo>
                    <a:pt x="142" y="47"/>
                  </a:lnTo>
                  <a:lnTo>
                    <a:pt x="139" y="54"/>
                  </a:lnTo>
                  <a:lnTo>
                    <a:pt x="137" y="61"/>
                  </a:lnTo>
                  <a:lnTo>
                    <a:pt x="135" y="7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8" y="113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40" y="129"/>
                  </a:lnTo>
                  <a:lnTo>
                    <a:pt x="136" y="132"/>
                  </a:lnTo>
                  <a:lnTo>
                    <a:pt x="135" y="135"/>
                  </a:lnTo>
                  <a:lnTo>
                    <a:pt x="133" y="139"/>
                  </a:lnTo>
                  <a:lnTo>
                    <a:pt x="132" y="14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4" y="162"/>
                  </a:lnTo>
                  <a:lnTo>
                    <a:pt x="136" y="170"/>
                  </a:lnTo>
                  <a:lnTo>
                    <a:pt x="140" y="175"/>
                  </a:lnTo>
                  <a:lnTo>
                    <a:pt x="143" y="178"/>
                  </a:lnTo>
                  <a:lnTo>
                    <a:pt x="150" y="182"/>
                  </a:lnTo>
                  <a:lnTo>
                    <a:pt x="153" y="186"/>
                  </a:lnTo>
                  <a:lnTo>
                    <a:pt x="155" y="191"/>
                  </a:lnTo>
                  <a:lnTo>
                    <a:pt x="155" y="191"/>
                  </a:lnTo>
                  <a:lnTo>
                    <a:pt x="158" y="205"/>
                  </a:lnTo>
                  <a:lnTo>
                    <a:pt x="163" y="216"/>
                  </a:lnTo>
                  <a:lnTo>
                    <a:pt x="168" y="223"/>
                  </a:lnTo>
                  <a:lnTo>
                    <a:pt x="172" y="229"/>
                  </a:lnTo>
                  <a:lnTo>
                    <a:pt x="176" y="233"/>
                  </a:lnTo>
                  <a:lnTo>
                    <a:pt x="179" y="238"/>
                  </a:lnTo>
                  <a:lnTo>
                    <a:pt x="181" y="243"/>
                  </a:lnTo>
                  <a:lnTo>
                    <a:pt x="182" y="252"/>
                  </a:lnTo>
                  <a:lnTo>
                    <a:pt x="182" y="252"/>
                  </a:lnTo>
                  <a:lnTo>
                    <a:pt x="181" y="266"/>
                  </a:lnTo>
                  <a:lnTo>
                    <a:pt x="180" y="272"/>
                  </a:lnTo>
                  <a:lnTo>
                    <a:pt x="178" y="278"/>
                  </a:lnTo>
                  <a:lnTo>
                    <a:pt x="176" y="284"/>
                  </a:lnTo>
                  <a:lnTo>
                    <a:pt x="173" y="289"/>
                  </a:lnTo>
                  <a:lnTo>
                    <a:pt x="169" y="294"/>
                  </a:lnTo>
                  <a:lnTo>
                    <a:pt x="165" y="299"/>
                  </a:lnTo>
                  <a:lnTo>
                    <a:pt x="159" y="303"/>
                  </a:lnTo>
                  <a:lnTo>
                    <a:pt x="153" y="307"/>
                  </a:lnTo>
                  <a:lnTo>
                    <a:pt x="140" y="317"/>
                  </a:lnTo>
                  <a:lnTo>
                    <a:pt x="122" y="325"/>
                  </a:lnTo>
                  <a:lnTo>
                    <a:pt x="102" y="333"/>
                  </a:lnTo>
                  <a:lnTo>
                    <a:pt x="102" y="333"/>
                  </a:lnTo>
                  <a:lnTo>
                    <a:pt x="79" y="341"/>
                  </a:lnTo>
                  <a:lnTo>
                    <a:pt x="60" y="349"/>
                  </a:lnTo>
                  <a:lnTo>
                    <a:pt x="43" y="357"/>
                  </a:lnTo>
                  <a:lnTo>
                    <a:pt x="27" y="365"/>
                  </a:lnTo>
                  <a:lnTo>
                    <a:pt x="16" y="374"/>
                  </a:lnTo>
                  <a:lnTo>
                    <a:pt x="7" y="381"/>
                  </a:lnTo>
                  <a:lnTo>
                    <a:pt x="2" y="388"/>
                  </a:lnTo>
                  <a:lnTo>
                    <a:pt x="1" y="391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446"/>
                  </a:lnTo>
                  <a:lnTo>
                    <a:pt x="234" y="446"/>
                  </a:lnTo>
                  <a:lnTo>
                    <a:pt x="466" y="446"/>
                  </a:lnTo>
                  <a:lnTo>
                    <a:pt x="466" y="446"/>
                  </a:lnTo>
                  <a:lnTo>
                    <a:pt x="466" y="394"/>
                  </a:lnTo>
                  <a:lnTo>
                    <a:pt x="466" y="394"/>
                  </a:lnTo>
                  <a:lnTo>
                    <a:pt x="465" y="391"/>
                  </a:lnTo>
                  <a:lnTo>
                    <a:pt x="464" y="388"/>
                  </a:lnTo>
                  <a:lnTo>
                    <a:pt x="459" y="381"/>
                  </a:lnTo>
                  <a:lnTo>
                    <a:pt x="450" y="374"/>
                  </a:lnTo>
                  <a:lnTo>
                    <a:pt x="439" y="365"/>
                  </a:lnTo>
                  <a:lnTo>
                    <a:pt x="424" y="357"/>
                  </a:lnTo>
                  <a:lnTo>
                    <a:pt x="406" y="349"/>
                  </a:lnTo>
                  <a:lnTo>
                    <a:pt x="387" y="341"/>
                  </a:lnTo>
                  <a:lnTo>
                    <a:pt x="365" y="333"/>
                  </a:lnTo>
                  <a:lnTo>
                    <a:pt x="365" y="333"/>
                  </a:lnTo>
                  <a:close/>
                </a:path>
              </a:pathLst>
            </a:custGeom>
            <a:solidFill>
              <a:srgbClr val="5A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6457790" y="1613747"/>
            <a:ext cx="894522" cy="861392"/>
            <a:chOff x="283588" y="2249641"/>
            <a:chExt cx="467314" cy="467314"/>
          </a:xfrm>
        </p:grpSpPr>
        <p:sp>
          <p:nvSpPr>
            <p:cNvPr id="10" name="Oval 134"/>
            <p:cNvSpPr>
              <a:spLocks noChangeAspect="1"/>
            </p:cNvSpPr>
            <p:nvPr/>
          </p:nvSpPr>
          <p:spPr>
            <a:xfrm>
              <a:off x="283588" y="2249641"/>
              <a:ext cx="467314" cy="46731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5B9BD5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64800" y="2314222"/>
              <a:ext cx="312533" cy="321989"/>
            </a:xfrm>
            <a:custGeom>
              <a:avLst/>
              <a:gdLst>
                <a:gd name="T0" fmla="*/ 344 w 466"/>
                <a:gd name="T1" fmla="*/ 325 h 446"/>
                <a:gd name="T2" fmla="*/ 307 w 466"/>
                <a:gd name="T3" fmla="*/ 303 h 446"/>
                <a:gd name="T4" fmla="*/ 294 w 466"/>
                <a:gd name="T5" fmla="*/ 289 h 446"/>
                <a:gd name="T6" fmla="*/ 287 w 466"/>
                <a:gd name="T7" fmla="*/ 272 h 446"/>
                <a:gd name="T8" fmla="*/ 284 w 466"/>
                <a:gd name="T9" fmla="*/ 252 h 446"/>
                <a:gd name="T10" fmla="*/ 291 w 466"/>
                <a:gd name="T11" fmla="*/ 233 h 446"/>
                <a:gd name="T12" fmla="*/ 304 w 466"/>
                <a:gd name="T13" fmla="*/ 216 h 446"/>
                <a:gd name="T14" fmla="*/ 311 w 466"/>
                <a:gd name="T15" fmla="*/ 191 h 446"/>
                <a:gd name="T16" fmla="*/ 323 w 466"/>
                <a:gd name="T17" fmla="*/ 178 h 446"/>
                <a:gd name="T18" fmla="*/ 332 w 466"/>
                <a:gd name="T19" fmla="*/ 162 h 446"/>
                <a:gd name="T20" fmla="*/ 334 w 466"/>
                <a:gd name="T21" fmla="*/ 143 h 446"/>
                <a:gd name="T22" fmla="*/ 330 w 466"/>
                <a:gd name="T23" fmla="*/ 132 h 446"/>
                <a:gd name="T24" fmla="*/ 325 w 466"/>
                <a:gd name="T25" fmla="*/ 128 h 446"/>
                <a:gd name="T26" fmla="*/ 332 w 466"/>
                <a:gd name="T27" fmla="*/ 84 h 446"/>
                <a:gd name="T28" fmla="*/ 327 w 466"/>
                <a:gd name="T29" fmla="*/ 54 h 446"/>
                <a:gd name="T30" fmla="*/ 315 w 466"/>
                <a:gd name="T31" fmla="*/ 33 h 446"/>
                <a:gd name="T32" fmla="*/ 295 w 466"/>
                <a:gd name="T33" fmla="*/ 14 h 446"/>
                <a:gd name="T34" fmla="*/ 262 w 466"/>
                <a:gd name="T35" fmla="*/ 2 h 446"/>
                <a:gd name="T36" fmla="*/ 234 w 466"/>
                <a:gd name="T37" fmla="*/ 0 h 446"/>
                <a:gd name="T38" fmla="*/ 192 w 466"/>
                <a:gd name="T39" fmla="*/ 5 h 446"/>
                <a:gd name="T40" fmla="*/ 165 w 466"/>
                <a:gd name="T41" fmla="*/ 20 h 446"/>
                <a:gd name="T42" fmla="*/ 146 w 466"/>
                <a:gd name="T43" fmla="*/ 40 h 446"/>
                <a:gd name="T44" fmla="*/ 137 w 466"/>
                <a:gd name="T45" fmla="*/ 61 h 446"/>
                <a:gd name="T46" fmla="*/ 135 w 466"/>
                <a:gd name="T47" fmla="*/ 84 h 446"/>
                <a:gd name="T48" fmla="*/ 141 w 466"/>
                <a:gd name="T49" fmla="*/ 128 h 446"/>
                <a:gd name="T50" fmla="*/ 135 w 466"/>
                <a:gd name="T51" fmla="*/ 135 h 446"/>
                <a:gd name="T52" fmla="*/ 132 w 466"/>
                <a:gd name="T53" fmla="*/ 149 h 446"/>
                <a:gd name="T54" fmla="*/ 136 w 466"/>
                <a:gd name="T55" fmla="*/ 170 h 446"/>
                <a:gd name="T56" fmla="*/ 150 w 466"/>
                <a:gd name="T57" fmla="*/ 182 h 446"/>
                <a:gd name="T58" fmla="*/ 155 w 466"/>
                <a:gd name="T59" fmla="*/ 191 h 446"/>
                <a:gd name="T60" fmla="*/ 168 w 466"/>
                <a:gd name="T61" fmla="*/ 223 h 446"/>
                <a:gd name="T62" fmla="*/ 179 w 466"/>
                <a:gd name="T63" fmla="*/ 238 h 446"/>
                <a:gd name="T64" fmla="*/ 182 w 466"/>
                <a:gd name="T65" fmla="*/ 252 h 446"/>
                <a:gd name="T66" fmla="*/ 178 w 466"/>
                <a:gd name="T67" fmla="*/ 278 h 446"/>
                <a:gd name="T68" fmla="*/ 169 w 466"/>
                <a:gd name="T69" fmla="*/ 294 h 446"/>
                <a:gd name="T70" fmla="*/ 153 w 466"/>
                <a:gd name="T71" fmla="*/ 307 h 446"/>
                <a:gd name="T72" fmla="*/ 102 w 466"/>
                <a:gd name="T73" fmla="*/ 333 h 446"/>
                <a:gd name="T74" fmla="*/ 60 w 466"/>
                <a:gd name="T75" fmla="*/ 349 h 446"/>
                <a:gd name="T76" fmla="*/ 16 w 466"/>
                <a:gd name="T77" fmla="*/ 374 h 446"/>
                <a:gd name="T78" fmla="*/ 1 w 466"/>
                <a:gd name="T79" fmla="*/ 391 h 446"/>
                <a:gd name="T80" fmla="*/ 0 w 466"/>
                <a:gd name="T81" fmla="*/ 446 h 446"/>
                <a:gd name="T82" fmla="*/ 466 w 466"/>
                <a:gd name="T83" fmla="*/ 446 h 446"/>
                <a:gd name="T84" fmla="*/ 465 w 466"/>
                <a:gd name="T85" fmla="*/ 391 h 446"/>
                <a:gd name="T86" fmla="*/ 450 w 466"/>
                <a:gd name="T87" fmla="*/ 374 h 446"/>
                <a:gd name="T88" fmla="*/ 406 w 466"/>
                <a:gd name="T89" fmla="*/ 349 h 446"/>
                <a:gd name="T90" fmla="*/ 365 w 466"/>
                <a:gd name="T91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6" h="446">
                  <a:moveTo>
                    <a:pt x="365" y="333"/>
                  </a:moveTo>
                  <a:lnTo>
                    <a:pt x="365" y="333"/>
                  </a:lnTo>
                  <a:lnTo>
                    <a:pt x="344" y="325"/>
                  </a:lnTo>
                  <a:lnTo>
                    <a:pt x="327" y="317"/>
                  </a:lnTo>
                  <a:lnTo>
                    <a:pt x="313" y="307"/>
                  </a:lnTo>
                  <a:lnTo>
                    <a:pt x="307" y="303"/>
                  </a:lnTo>
                  <a:lnTo>
                    <a:pt x="302" y="299"/>
                  </a:lnTo>
                  <a:lnTo>
                    <a:pt x="298" y="294"/>
                  </a:lnTo>
                  <a:lnTo>
                    <a:pt x="294" y="289"/>
                  </a:lnTo>
                  <a:lnTo>
                    <a:pt x="291" y="284"/>
                  </a:lnTo>
                  <a:lnTo>
                    <a:pt x="289" y="278"/>
                  </a:lnTo>
                  <a:lnTo>
                    <a:pt x="287" y="272"/>
                  </a:lnTo>
                  <a:lnTo>
                    <a:pt x="285" y="266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5" y="243"/>
                  </a:lnTo>
                  <a:lnTo>
                    <a:pt x="288" y="238"/>
                  </a:lnTo>
                  <a:lnTo>
                    <a:pt x="291" y="233"/>
                  </a:lnTo>
                  <a:lnTo>
                    <a:pt x="295" y="229"/>
                  </a:lnTo>
                  <a:lnTo>
                    <a:pt x="300" y="223"/>
                  </a:lnTo>
                  <a:lnTo>
                    <a:pt x="304" y="216"/>
                  </a:lnTo>
                  <a:lnTo>
                    <a:pt x="308" y="205"/>
                  </a:lnTo>
                  <a:lnTo>
                    <a:pt x="311" y="191"/>
                  </a:lnTo>
                  <a:lnTo>
                    <a:pt x="311" y="191"/>
                  </a:lnTo>
                  <a:lnTo>
                    <a:pt x="313" y="186"/>
                  </a:lnTo>
                  <a:lnTo>
                    <a:pt x="316" y="182"/>
                  </a:lnTo>
                  <a:lnTo>
                    <a:pt x="323" y="178"/>
                  </a:lnTo>
                  <a:lnTo>
                    <a:pt x="326" y="175"/>
                  </a:lnTo>
                  <a:lnTo>
                    <a:pt x="330" y="170"/>
                  </a:lnTo>
                  <a:lnTo>
                    <a:pt x="332" y="162"/>
                  </a:lnTo>
                  <a:lnTo>
                    <a:pt x="334" y="149"/>
                  </a:lnTo>
                  <a:lnTo>
                    <a:pt x="334" y="149"/>
                  </a:lnTo>
                  <a:lnTo>
                    <a:pt x="334" y="143"/>
                  </a:lnTo>
                  <a:lnTo>
                    <a:pt x="333" y="139"/>
                  </a:lnTo>
                  <a:lnTo>
                    <a:pt x="331" y="135"/>
                  </a:lnTo>
                  <a:lnTo>
                    <a:pt x="330" y="132"/>
                  </a:lnTo>
                  <a:lnTo>
                    <a:pt x="327" y="129"/>
                  </a:lnTo>
                  <a:lnTo>
                    <a:pt x="325" y="128"/>
                  </a:lnTo>
                  <a:lnTo>
                    <a:pt x="325" y="128"/>
                  </a:lnTo>
                  <a:lnTo>
                    <a:pt x="328" y="113"/>
                  </a:lnTo>
                  <a:lnTo>
                    <a:pt x="332" y="84"/>
                  </a:lnTo>
                  <a:lnTo>
                    <a:pt x="332" y="84"/>
                  </a:lnTo>
                  <a:lnTo>
                    <a:pt x="331" y="74"/>
                  </a:lnTo>
                  <a:lnTo>
                    <a:pt x="329" y="61"/>
                  </a:lnTo>
                  <a:lnTo>
                    <a:pt x="327" y="54"/>
                  </a:lnTo>
                  <a:lnTo>
                    <a:pt x="324" y="47"/>
                  </a:lnTo>
                  <a:lnTo>
                    <a:pt x="320" y="40"/>
                  </a:lnTo>
                  <a:lnTo>
                    <a:pt x="315" y="33"/>
                  </a:lnTo>
                  <a:lnTo>
                    <a:pt x="309" y="26"/>
                  </a:lnTo>
                  <a:lnTo>
                    <a:pt x="303" y="20"/>
                  </a:lnTo>
                  <a:lnTo>
                    <a:pt x="295" y="14"/>
                  </a:lnTo>
                  <a:lnTo>
                    <a:pt x="284" y="10"/>
                  </a:lnTo>
                  <a:lnTo>
                    <a:pt x="274" y="5"/>
                  </a:lnTo>
                  <a:lnTo>
                    <a:pt x="262" y="2"/>
                  </a:lnTo>
                  <a:lnTo>
                    <a:pt x="248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18" y="0"/>
                  </a:lnTo>
                  <a:lnTo>
                    <a:pt x="204" y="2"/>
                  </a:lnTo>
                  <a:lnTo>
                    <a:pt x="192" y="5"/>
                  </a:lnTo>
                  <a:lnTo>
                    <a:pt x="182" y="10"/>
                  </a:lnTo>
                  <a:lnTo>
                    <a:pt x="173" y="14"/>
                  </a:lnTo>
                  <a:lnTo>
                    <a:pt x="165" y="20"/>
                  </a:lnTo>
                  <a:lnTo>
                    <a:pt x="157" y="26"/>
                  </a:lnTo>
                  <a:lnTo>
                    <a:pt x="151" y="33"/>
                  </a:lnTo>
                  <a:lnTo>
                    <a:pt x="146" y="40"/>
                  </a:lnTo>
                  <a:lnTo>
                    <a:pt x="142" y="47"/>
                  </a:lnTo>
                  <a:lnTo>
                    <a:pt x="139" y="54"/>
                  </a:lnTo>
                  <a:lnTo>
                    <a:pt x="137" y="61"/>
                  </a:lnTo>
                  <a:lnTo>
                    <a:pt x="135" y="7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8" y="113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40" y="129"/>
                  </a:lnTo>
                  <a:lnTo>
                    <a:pt x="136" y="132"/>
                  </a:lnTo>
                  <a:lnTo>
                    <a:pt x="135" y="135"/>
                  </a:lnTo>
                  <a:lnTo>
                    <a:pt x="133" y="139"/>
                  </a:lnTo>
                  <a:lnTo>
                    <a:pt x="132" y="14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4" y="162"/>
                  </a:lnTo>
                  <a:lnTo>
                    <a:pt x="136" y="170"/>
                  </a:lnTo>
                  <a:lnTo>
                    <a:pt x="140" y="175"/>
                  </a:lnTo>
                  <a:lnTo>
                    <a:pt x="143" y="178"/>
                  </a:lnTo>
                  <a:lnTo>
                    <a:pt x="150" y="182"/>
                  </a:lnTo>
                  <a:lnTo>
                    <a:pt x="153" y="186"/>
                  </a:lnTo>
                  <a:lnTo>
                    <a:pt x="155" y="191"/>
                  </a:lnTo>
                  <a:lnTo>
                    <a:pt x="155" y="191"/>
                  </a:lnTo>
                  <a:lnTo>
                    <a:pt x="158" y="205"/>
                  </a:lnTo>
                  <a:lnTo>
                    <a:pt x="163" y="216"/>
                  </a:lnTo>
                  <a:lnTo>
                    <a:pt x="168" y="223"/>
                  </a:lnTo>
                  <a:lnTo>
                    <a:pt x="172" y="229"/>
                  </a:lnTo>
                  <a:lnTo>
                    <a:pt x="176" y="233"/>
                  </a:lnTo>
                  <a:lnTo>
                    <a:pt x="179" y="238"/>
                  </a:lnTo>
                  <a:lnTo>
                    <a:pt x="181" y="243"/>
                  </a:lnTo>
                  <a:lnTo>
                    <a:pt x="182" y="252"/>
                  </a:lnTo>
                  <a:lnTo>
                    <a:pt x="182" y="252"/>
                  </a:lnTo>
                  <a:lnTo>
                    <a:pt x="181" y="266"/>
                  </a:lnTo>
                  <a:lnTo>
                    <a:pt x="180" y="272"/>
                  </a:lnTo>
                  <a:lnTo>
                    <a:pt x="178" y="278"/>
                  </a:lnTo>
                  <a:lnTo>
                    <a:pt x="176" y="284"/>
                  </a:lnTo>
                  <a:lnTo>
                    <a:pt x="173" y="289"/>
                  </a:lnTo>
                  <a:lnTo>
                    <a:pt x="169" y="294"/>
                  </a:lnTo>
                  <a:lnTo>
                    <a:pt x="165" y="299"/>
                  </a:lnTo>
                  <a:lnTo>
                    <a:pt x="159" y="303"/>
                  </a:lnTo>
                  <a:lnTo>
                    <a:pt x="153" y="307"/>
                  </a:lnTo>
                  <a:lnTo>
                    <a:pt x="140" y="317"/>
                  </a:lnTo>
                  <a:lnTo>
                    <a:pt x="122" y="325"/>
                  </a:lnTo>
                  <a:lnTo>
                    <a:pt x="102" y="333"/>
                  </a:lnTo>
                  <a:lnTo>
                    <a:pt x="102" y="333"/>
                  </a:lnTo>
                  <a:lnTo>
                    <a:pt x="79" y="341"/>
                  </a:lnTo>
                  <a:lnTo>
                    <a:pt x="60" y="349"/>
                  </a:lnTo>
                  <a:lnTo>
                    <a:pt x="43" y="357"/>
                  </a:lnTo>
                  <a:lnTo>
                    <a:pt x="27" y="365"/>
                  </a:lnTo>
                  <a:lnTo>
                    <a:pt x="16" y="374"/>
                  </a:lnTo>
                  <a:lnTo>
                    <a:pt x="7" y="381"/>
                  </a:lnTo>
                  <a:lnTo>
                    <a:pt x="2" y="388"/>
                  </a:lnTo>
                  <a:lnTo>
                    <a:pt x="1" y="391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446"/>
                  </a:lnTo>
                  <a:lnTo>
                    <a:pt x="234" y="446"/>
                  </a:lnTo>
                  <a:lnTo>
                    <a:pt x="466" y="446"/>
                  </a:lnTo>
                  <a:lnTo>
                    <a:pt x="466" y="446"/>
                  </a:lnTo>
                  <a:lnTo>
                    <a:pt x="466" y="394"/>
                  </a:lnTo>
                  <a:lnTo>
                    <a:pt x="466" y="394"/>
                  </a:lnTo>
                  <a:lnTo>
                    <a:pt x="465" y="391"/>
                  </a:lnTo>
                  <a:lnTo>
                    <a:pt x="464" y="388"/>
                  </a:lnTo>
                  <a:lnTo>
                    <a:pt x="459" y="381"/>
                  </a:lnTo>
                  <a:lnTo>
                    <a:pt x="450" y="374"/>
                  </a:lnTo>
                  <a:lnTo>
                    <a:pt x="439" y="365"/>
                  </a:lnTo>
                  <a:lnTo>
                    <a:pt x="424" y="357"/>
                  </a:lnTo>
                  <a:lnTo>
                    <a:pt x="406" y="349"/>
                  </a:lnTo>
                  <a:lnTo>
                    <a:pt x="387" y="341"/>
                  </a:lnTo>
                  <a:lnTo>
                    <a:pt x="365" y="333"/>
                  </a:lnTo>
                  <a:lnTo>
                    <a:pt x="365" y="333"/>
                  </a:lnTo>
                  <a:close/>
                </a:path>
              </a:pathLst>
            </a:custGeom>
            <a:solidFill>
              <a:srgbClr val="5A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038087" y="2962441"/>
            <a:ext cx="2528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Patients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can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track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their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training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progress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with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Flexo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in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order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achieve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best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therapy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outcome</a:t>
            </a:r>
            <a:endParaRPr lang="de-CH" sz="12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171450" indent="-171450">
              <a:buFont typeface="Arial"/>
              <a:buChar char="•"/>
            </a:pP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  <a:p>
            <a:pPr marL="171450" indent="-171450">
              <a:buFont typeface="Arial"/>
              <a:buChar char="•"/>
            </a:pP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Patients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can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directly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send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data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processed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Flexo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therapist</a:t>
            </a: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51318" y="2517906"/>
            <a:ext cx="735888" cy="276999"/>
          </a:xfrm>
          <a:prstGeom prst="rect">
            <a:avLst/>
          </a:prstGeom>
          <a:solidFill>
            <a:srgbClr val="DFF0FF"/>
          </a:solidFill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Baskerville" charset="0"/>
                <a:ea typeface="Baskerville" charset="0"/>
                <a:cs typeface="Baskerville" charset="0"/>
              </a:rPr>
              <a:t>Patient</a:t>
            </a:r>
            <a:endParaRPr lang="de-CH" sz="1200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91805" y="2528949"/>
            <a:ext cx="979511" cy="276999"/>
          </a:xfrm>
          <a:prstGeom prst="rect">
            <a:avLst/>
          </a:prstGeom>
          <a:solidFill>
            <a:srgbClr val="DFF0FF"/>
          </a:solidFill>
        </p:spPr>
        <p:txBody>
          <a:bodyPr wrap="square" rtlCol="0">
            <a:spAutoFit/>
          </a:bodyPr>
          <a:lstStyle/>
          <a:p>
            <a:r>
              <a:rPr lang="de-CH" sz="1200" b="1" dirty="0" err="1" smtClean="0">
                <a:latin typeface="Baskerville" charset="0"/>
                <a:ea typeface="Baskerville" charset="0"/>
                <a:cs typeface="Baskerville" charset="0"/>
              </a:rPr>
              <a:t>Therapist</a:t>
            </a:r>
            <a:endParaRPr lang="de-CH" sz="1200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95791" y="2965239"/>
            <a:ext cx="282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Therapists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can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track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progress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their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patients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analyzing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data</a:t>
            </a:r>
            <a:endParaRPr lang="de-CH" sz="12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285750" indent="-285750">
              <a:buFont typeface="Arial"/>
              <a:buChar char="•"/>
            </a:pPr>
            <a:endParaRPr lang="de-CH" sz="12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285750" indent="-285750">
              <a:buFont typeface="Arial"/>
              <a:buChar char="•"/>
            </a:pP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Therapists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can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improve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their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therapy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techniques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evaluating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data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from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their</a:t>
            </a:r>
            <a:r>
              <a:rPr lang="de-CH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 smtClean="0">
                <a:latin typeface="Baskerville" charset="0"/>
                <a:ea typeface="Baskerville" charset="0"/>
                <a:cs typeface="Baskerville" charset="0"/>
              </a:rPr>
              <a:t>patients</a:t>
            </a:r>
            <a:endParaRPr lang="de-CH" sz="1200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16" name="Bild 15" descr="Screen Shot 2018-02-11 at 20.5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33" y="775100"/>
            <a:ext cx="1019888" cy="861392"/>
          </a:xfrm>
          <a:prstGeom prst="rect">
            <a:avLst/>
          </a:prstGeom>
        </p:spPr>
      </p:pic>
      <p:sp>
        <p:nvSpPr>
          <p:cNvPr id="18" name="Pfeil nach oben und unten 17"/>
          <p:cNvSpPr/>
          <p:nvPr/>
        </p:nvSpPr>
        <p:spPr>
          <a:xfrm rot="3796771">
            <a:off x="3273122" y="901756"/>
            <a:ext cx="186840" cy="142398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Pfeil nach rechts 19"/>
          <p:cNvSpPr/>
          <p:nvPr/>
        </p:nvSpPr>
        <p:spPr>
          <a:xfrm rot="1482720">
            <a:off x="4842295" y="1593433"/>
            <a:ext cx="1649742" cy="2124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feld 20"/>
          <p:cNvSpPr txBox="1"/>
          <p:nvPr/>
        </p:nvSpPr>
        <p:spPr>
          <a:xfrm>
            <a:off x="2981739" y="128153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de-CH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189437" y="1688616"/>
            <a:ext cx="755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accent4">
                    <a:lumMod val="75000"/>
                  </a:schemeClr>
                </a:solidFill>
              </a:rPr>
              <a:t>feedback</a:t>
            </a:r>
            <a:endParaRPr lang="de-CH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981739" y="1281533"/>
            <a:ext cx="390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accent4">
                    <a:lumMod val="75000"/>
                  </a:schemeClr>
                </a:solidFill>
              </a:rPr>
              <a:t>dat</a:t>
            </a:r>
            <a:endParaRPr lang="de-CH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02244" y="1332172"/>
            <a:ext cx="571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de-CH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2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8783" y="20185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Baskerville" charset="0"/>
                <a:ea typeface="Baskerville" charset="0"/>
                <a:cs typeface="Baskerville" charset="0"/>
              </a:rPr>
              <a:t>Home</a:t>
            </a:r>
            <a:endParaRPr lang="de-CH" b="1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40522" y="1005433"/>
            <a:ext cx="7399130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Increased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recognition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importance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profession</a:t>
            </a: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Physical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Therapy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a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relatively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recent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development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: in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UK,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instance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Chartered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Society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Physiotherapy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was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formed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four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nurses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in 1894,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while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in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USA formal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recognition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discipline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did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not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come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until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1914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when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Reed College in Portland, Oregon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awarded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degrees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to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‘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reconstruction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aides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’ (an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early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term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Physical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Therapists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/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Physiotherapists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in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USA).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While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importance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Physical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Therapy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has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always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been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recognised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sometimes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commonly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associated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with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solely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being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used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treat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things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like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back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pain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sporting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injuries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but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couldn’t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further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from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truth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–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growing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demand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those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working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within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profession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reflects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!</a:t>
            </a:r>
          </a:p>
          <a:p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</a:p>
          <a:p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Aging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populations</a:t>
            </a: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predicted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that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2050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combined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senior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geriatric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global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population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will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number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some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2.1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billion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people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 Old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age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brings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aches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pains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ensuring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a happy,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healthy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life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requires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being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active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exercising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Physical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therapy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a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way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making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possible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elderly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people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  <a:p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</a:p>
          <a:p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Rehabilitation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increasingly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necessary</a:t>
            </a:r>
            <a:endParaRPr lang="de-CH" sz="1200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As modern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medicine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means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that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surviving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serious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illnesses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injuries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much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more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possible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than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ever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before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managing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pain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and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rehabilitating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those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in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recovery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increasingly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important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 The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development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drugs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treating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those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with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HIV / AIDS,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for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example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means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that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many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HIV+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people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can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now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live happy,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healthy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lives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, but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drugs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that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make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this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possible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can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have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side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effects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that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require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treatment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of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physical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de-CH" sz="1200" dirty="0" err="1">
                <a:latin typeface="Baskerville" charset="0"/>
                <a:ea typeface="Baskerville" charset="0"/>
                <a:cs typeface="Baskerville" charset="0"/>
              </a:rPr>
              <a:t>therapists</a:t>
            </a:r>
            <a:r>
              <a:rPr lang="de-CH" sz="1200" dirty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392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oq_BxdQEO.CMi616u1G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7_4v7cP0GEeLsFvUNLzQ"/>
</p:tagLst>
</file>

<file path=ppt/theme/theme1.xml><?xml version="1.0" encoding="utf-8"?>
<a:theme xmlns:a="http://schemas.openxmlformats.org/drawingml/2006/main" name="Office Theme">
  <a:themeElements>
    <a:clrScheme name="Benutzerdefiniert 14">
      <a:dk1>
        <a:srgbClr val="0F476E"/>
      </a:dk1>
      <a:lt1>
        <a:sysClr val="window" lastClr="FFFFFF"/>
      </a:lt1>
      <a:dk2>
        <a:srgbClr val="000000"/>
      </a:dk2>
      <a:lt2>
        <a:srgbClr val="E5E5E5"/>
      </a:lt2>
      <a:accent1>
        <a:srgbClr val="10486F"/>
      </a:accent1>
      <a:accent2>
        <a:srgbClr val="F8710E"/>
      </a:accent2>
      <a:accent3>
        <a:srgbClr val="669900"/>
      </a:accent3>
      <a:accent4>
        <a:srgbClr val="0099FF"/>
      </a:accent4>
      <a:accent5>
        <a:srgbClr val="CE1126"/>
      </a:accent5>
      <a:accent6>
        <a:srgbClr val="990000"/>
      </a:accent6>
      <a:hlink>
        <a:srgbClr val="000099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7_Office-téma">
  <a:themeElements>
    <a:clrScheme name="Custom 19">
      <a:dk1>
        <a:sysClr val="windowText" lastClr="000000"/>
      </a:dk1>
      <a:lt1>
        <a:srgbClr val="7F7F7F"/>
      </a:lt1>
      <a:dk2>
        <a:srgbClr val="FFFFFF"/>
      </a:dk2>
      <a:lt2>
        <a:srgbClr val="BFBFBF"/>
      </a:lt2>
      <a:accent1>
        <a:srgbClr val="274F7D"/>
      </a:accent1>
      <a:accent2>
        <a:srgbClr val="274F7D"/>
      </a:accent2>
      <a:accent3>
        <a:srgbClr val="4F81BD"/>
      </a:accent3>
      <a:accent4>
        <a:srgbClr val="E1EBF6"/>
      </a:accent4>
      <a:accent5>
        <a:srgbClr val="FFFFFF"/>
      </a:accent5>
      <a:accent6>
        <a:srgbClr val="FFFFFF"/>
      </a:accent6>
      <a:hlink>
        <a:srgbClr val="1E3C69"/>
      </a:hlink>
      <a:folHlink>
        <a:srgbClr val="FFFF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>
          <a:defRPr/>
        </a:defPPr>
      </a:lstStyle>
    </a:spDef>
    <a:txDef>
      <a:spPr>
        <a:noFill/>
        <a:ln w="6350">
          <a:noFill/>
          <a:prstDash val="dash"/>
        </a:ln>
      </a:spPr>
      <a:bodyPr wrap="square" rtlCol="0">
        <a:spAutoFit/>
      </a:bodyPr>
      <a:lstStyle>
        <a:defPPr>
          <a:defRPr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632</Words>
  <Application>Microsoft Macintosh PowerPoint</Application>
  <PresentationFormat>On-screen Show (16:9)</PresentationFormat>
  <Paragraphs>81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9" baseType="lpstr">
      <vt:lpstr>Baskerville</vt:lpstr>
      <vt:lpstr>Calibri</vt:lpstr>
      <vt:lpstr>Calibri Light</vt:lpstr>
      <vt:lpstr>Century Gothic</vt:lpstr>
      <vt:lpstr>Chalkduster</vt:lpstr>
      <vt:lpstr>Copperplate Gothic Bold</vt:lpstr>
      <vt:lpstr>Franklin Gothic Medium</vt:lpstr>
      <vt:lpstr>Helvetica</vt:lpstr>
      <vt:lpstr>Helvetica Neue</vt:lpstr>
      <vt:lpstr>Tahoma</vt:lpstr>
      <vt:lpstr>Wingdings</vt:lpstr>
      <vt:lpstr>Arial</vt:lpstr>
      <vt:lpstr>Office Theme</vt:lpstr>
      <vt:lpstr>Office-téma</vt:lpstr>
      <vt:lpstr>1_Office-téma</vt:lpstr>
      <vt:lpstr>2_Office-téma</vt:lpstr>
      <vt:lpstr>3_Office-téma</vt:lpstr>
      <vt:lpstr>4_Office-téma</vt:lpstr>
      <vt:lpstr>5_Office-téma</vt:lpstr>
      <vt:lpstr>6_Office-téma</vt:lpstr>
      <vt:lpstr>7_Office-téma</vt:lpstr>
      <vt:lpstr>1_Office Theme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Prezz Kft.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slide - TITLE</dc:title>
  <dc:creator>Rajmond Percze</dc:creator>
  <cp:lastModifiedBy>Sarfraz, Mariam</cp:lastModifiedBy>
  <cp:revision>2380</cp:revision>
  <cp:lastPrinted>2017-11-29T08:14:54Z</cp:lastPrinted>
  <dcterms:created xsi:type="dcterms:W3CDTF">2015-01-31T17:34:45Z</dcterms:created>
  <dcterms:modified xsi:type="dcterms:W3CDTF">2018-02-12T20:07:50Z</dcterms:modified>
</cp:coreProperties>
</file>